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1206" r:id="rId2"/>
    <p:sldId id="1208" r:id="rId3"/>
    <p:sldId id="1233" r:id="rId4"/>
    <p:sldId id="1311" r:id="rId5"/>
    <p:sldId id="1292" r:id="rId6"/>
    <p:sldId id="1294" r:id="rId7"/>
    <p:sldId id="1293" r:id="rId8"/>
    <p:sldId id="1295" r:id="rId9"/>
    <p:sldId id="1296" r:id="rId10"/>
    <p:sldId id="1259" r:id="rId11"/>
    <p:sldId id="1261" r:id="rId12"/>
    <p:sldId id="1262" r:id="rId13"/>
    <p:sldId id="1264" r:id="rId14"/>
    <p:sldId id="1266" r:id="rId15"/>
    <p:sldId id="1272" r:id="rId16"/>
    <p:sldId id="1299" r:id="rId17"/>
    <p:sldId id="1270" r:id="rId18"/>
    <p:sldId id="1219" r:id="rId19"/>
    <p:sldId id="1220" r:id="rId20"/>
    <p:sldId id="1285" r:id="rId21"/>
    <p:sldId id="1286" r:id="rId22"/>
    <p:sldId id="1288" r:id="rId23"/>
    <p:sldId id="1291" r:id="rId24"/>
    <p:sldId id="1227" r:id="rId25"/>
    <p:sldId id="1223" r:id="rId26"/>
    <p:sldId id="1279" r:id="rId27"/>
    <p:sldId id="1308" r:id="rId28"/>
    <p:sldId id="1306" r:id="rId29"/>
    <p:sldId id="1232" r:id="rId30"/>
    <p:sldId id="1300" r:id="rId31"/>
    <p:sldId id="1302" r:id="rId32"/>
    <p:sldId id="1303" r:id="rId33"/>
    <p:sldId id="1309" r:id="rId34"/>
    <p:sldId id="1280" r:id="rId35"/>
    <p:sldId id="1243" r:id="rId36"/>
    <p:sldId id="1307" r:id="rId37"/>
    <p:sldId id="1304" r:id="rId38"/>
    <p:sldId id="1281" r:id="rId39"/>
    <p:sldId id="1231" r:id="rId40"/>
    <p:sldId id="726" r:id="rId41"/>
  </p:sldIdLst>
  <p:sldSz cx="9144000" cy="5143500" type="screen16x9"/>
  <p:notesSz cx="6858000" cy="9144000"/>
  <p:custDataLst>
    <p:tags r:id="rId44"/>
  </p:custDataLst>
  <p:defaultTextStyle>
    <a:defPPr>
      <a:defRPr lang="nl-NL"/>
    </a:defPPr>
    <a:lvl1pPr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1pPr>
    <a:lvl2pPr marL="341313" indent="1158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2pPr>
    <a:lvl3pPr marL="684213" indent="2301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3pPr>
    <a:lvl4pPr marL="1027113" indent="3444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4pPr>
    <a:lvl5pPr marL="1370013" indent="4587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5pPr>
    <a:lvl6pPr marL="22860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6pPr>
    <a:lvl7pPr marL="27432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7pPr>
    <a:lvl8pPr marL="32004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8pPr>
    <a:lvl9pPr marL="36576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CAFDD1-A70A-E624-4193-613C0DA142FB}" name="Tijme Gommers" initials="TG" userId="S::tijme.gommers@northwave.nl::eb5d7d82-bb4b-436e-9efe-b90bc5e332ea" providerId="AD"/>
  <p188:author id="{4BFC18E1-E159-2B65-350B-A82ECB0EB753}" name="Jan-Jaap Korpershoek" initials="JK" userId="S::janjaap.korpershoek@northwave.nl::17124529-f1fd-47a7-a1ab-ebf37774f400"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71C1E"/>
    <a:srgbClr val="013C55"/>
    <a:srgbClr val="405A68"/>
    <a:srgbClr val="00AACE"/>
    <a:srgbClr val="3F3840"/>
    <a:srgbClr val="363636"/>
    <a:srgbClr val="1B1B1B"/>
    <a:srgbClr val="F2F5FA"/>
    <a:srgbClr val="138145"/>
    <a:srgbClr val="98B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81011"/>
  </p:normalViewPr>
  <p:slideViewPr>
    <p:cSldViewPr snapToGrid="0" showGuides="1">
      <p:cViewPr varScale="1">
        <p:scale>
          <a:sx n="119" d="100"/>
          <a:sy n="119" d="100"/>
        </p:scale>
        <p:origin x="84" y="96"/>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E0EEC0-07E6-184B-B264-AC5AB4CC13F0}" type="doc">
      <dgm:prSet loTypeId="urn:microsoft.com/office/officeart/2008/layout/VerticalCurvedList" loCatId="" qsTypeId="urn:microsoft.com/office/officeart/2005/8/quickstyle/simple1" qsCatId="simple" csTypeId="urn:microsoft.com/office/officeart/2005/8/colors/colorful2" csCatId="colorful" phldr="1"/>
      <dgm:spPr/>
      <dgm:t>
        <a:bodyPr/>
        <a:lstStyle/>
        <a:p>
          <a:endParaRPr lang="en-GB"/>
        </a:p>
      </dgm:t>
    </dgm:pt>
    <dgm:pt modelId="{9B088F5B-3AA5-9C4C-9BC7-178569B40AD3}">
      <dgm:prSet phldrT="[Text]"/>
      <dgm:spPr/>
      <dgm:t>
        <a:bodyPr anchor="ctr"/>
        <a:lstStyle/>
        <a:p>
          <a:pPr>
            <a:spcAft>
              <a:spcPts val="200"/>
            </a:spcAft>
          </a:pPr>
          <a:r>
            <a:rPr lang="en-GB" sz="1700" dirty="0"/>
            <a:t>Computer Architecture</a:t>
          </a:r>
        </a:p>
      </dgm:t>
    </dgm:pt>
    <dgm:pt modelId="{6D9F7E5B-F536-4A41-8573-A62959EF5E1F}" type="parTrans" cxnId="{644ADE8D-EB12-7849-9762-EEAB4C360291}">
      <dgm:prSet/>
      <dgm:spPr/>
      <dgm:t>
        <a:bodyPr/>
        <a:lstStyle/>
        <a:p>
          <a:endParaRPr lang="en-GB"/>
        </a:p>
      </dgm:t>
    </dgm:pt>
    <dgm:pt modelId="{5B8FD18F-6F32-FB4B-A423-1A5B0F48F3D2}" type="sibTrans" cxnId="{644ADE8D-EB12-7849-9762-EEAB4C360291}">
      <dgm:prSet/>
      <dgm:spPr/>
      <dgm:t>
        <a:bodyPr/>
        <a:lstStyle/>
        <a:p>
          <a:endParaRPr lang="en-GB"/>
        </a:p>
      </dgm:t>
    </dgm:pt>
    <dgm:pt modelId="{AAF522EF-C711-CF40-84CD-BB9B7864DBC5}">
      <dgm:prSet phldrT="[Text]"/>
      <dgm:spPr>
        <a:solidFill>
          <a:schemeClr val="accent2"/>
        </a:solidFill>
      </dgm:spPr>
      <dgm:t>
        <a:bodyPr anchor="ctr"/>
        <a:lstStyle/>
        <a:p>
          <a:pPr>
            <a:spcAft>
              <a:spcPts val="200"/>
            </a:spcAft>
          </a:pPr>
          <a:r>
            <a:rPr lang="en-GB" sz="1700"/>
            <a:t>Drivers</a:t>
          </a:r>
        </a:p>
      </dgm:t>
    </dgm:pt>
    <dgm:pt modelId="{F0C8F3A1-15EE-8943-8E31-7B4752483F92}" type="parTrans" cxnId="{CDD1BD8C-47CD-8E4A-8D14-F9F2EEBB713E}">
      <dgm:prSet/>
      <dgm:spPr/>
      <dgm:t>
        <a:bodyPr/>
        <a:lstStyle/>
        <a:p>
          <a:endParaRPr lang="en-GB"/>
        </a:p>
      </dgm:t>
    </dgm:pt>
    <dgm:pt modelId="{56C8F517-4684-864D-81AB-57A77DD735BE}" type="sibTrans" cxnId="{CDD1BD8C-47CD-8E4A-8D14-F9F2EEBB713E}">
      <dgm:prSet/>
      <dgm:spPr/>
      <dgm:t>
        <a:bodyPr/>
        <a:lstStyle/>
        <a:p>
          <a:endParaRPr lang="en-GB"/>
        </a:p>
      </dgm:t>
    </dgm:pt>
    <dgm:pt modelId="{E8E8C615-AB42-D846-B013-8B096A1186B8}">
      <dgm:prSet phldrT="[Text]"/>
      <dgm:spPr>
        <a:solidFill>
          <a:schemeClr val="accent2"/>
        </a:solidFill>
      </dgm:spPr>
      <dgm:t>
        <a:bodyPr anchor="ctr"/>
        <a:lstStyle/>
        <a:p>
          <a:pPr>
            <a:spcAft>
              <a:spcPts val="200"/>
            </a:spcAft>
          </a:pPr>
          <a:r>
            <a:rPr lang="en-GB" sz="1700"/>
            <a:t>Kernel Malware</a:t>
          </a:r>
        </a:p>
      </dgm:t>
    </dgm:pt>
    <dgm:pt modelId="{1B03FEEC-687D-8E47-AADF-C2FE56174D73}" type="parTrans" cxnId="{183442CB-6AC0-2840-8C9A-94AA54D515FD}">
      <dgm:prSet/>
      <dgm:spPr/>
      <dgm:t>
        <a:bodyPr/>
        <a:lstStyle/>
        <a:p>
          <a:endParaRPr lang="en-GB"/>
        </a:p>
      </dgm:t>
    </dgm:pt>
    <dgm:pt modelId="{536E677A-2F6C-BB44-9906-3127F68CAF54}" type="sibTrans" cxnId="{183442CB-6AC0-2840-8C9A-94AA54D515FD}">
      <dgm:prSet/>
      <dgm:spPr/>
      <dgm:t>
        <a:bodyPr/>
        <a:lstStyle/>
        <a:p>
          <a:endParaRPr lang="en-GB"/>
        </a:p>
      </dgm:t>
    </dgm:pt>
    <dgm:pt modelId="{C9DEDF48-B357-FA4F-9422-DBC87F4DBBA8}">
      <dgm:prSet custT="1"/>
      <dgm:spPr/>
      <dgm:t>
        <a:bodyPr anchor="ctr"/>
        <a:lstStyle/>
        <a:p>
          <a:pPr>
            <a:spcAft>
              <a:spcPts val="200"/>
            </a:spcAft>
          </a:pPr>
          <a:r>
            <a:rPr lang="en-GB" sz="1700" b="0"/>
            <a:t>Development / Exploitation</a:t>
          </a:r>
          <a:endParaRPr lang="en-GB" sz="1200" b="0"/>
        </a:p>
      </dgm:t>
    </dgm:pt>
    <dgm:pt modelId="{44AAE4C1-9D40-B84F-ACF5-05288C11B749}" type="parTrans" cxnId="{50648232-F0A3-B04E-BEA1-E074B915F731}">
      <dgm:prSet/>
      <dgm:spPr/>
      <dgm:t>
        <a:bodyPr/>
        <a:lstStyle/>
        <a:p>
          <a:endParaRPr lang="en-GB"/>
        </a:p>
      </dgm:t>
    </dgm:pt>
    <dgm:pt modelId="{B9216AED-EE34-E445-8CAF-F1FAE36B45F9}" type="sibTrans" cxnId="{50648232-F0A3-B04E-BEA1-E074B915F731}">
      <dgm:prSet/>
      <dgm:spPr/>
      <dgm:t>
        <a:bodyPr/>
        <a:lstStyle/>
        <a:p>
          <a:endParaRPr lang="en-GB"/>
        </a:p>
      </dgm:t>
    </dgm:pt>
    <dgm:pt modelId="{492372D5-883D-8640-8BAA-762A87B36151}">
      <dgm:prSet phldrT="[Text]" custT="1"/>
      <dgm:spPr/>
      <dgm:t>
        <a:bodyPr anchor="ctr"/>
        <a:lstStyle/>
        <a:p>
          <a:pPr>
            <a:spcAft>
              <a:spcPct val="15000"/>
            </a:spcAft>
          </a:pPr>
          <a:r>
            <a:rPr lang="en-GB" sz="1300"/>
            <a:t> </a:t>
          </a:r>
          <a:r>
            <a:rPr lang="en-GB" sz="1200"/>
            <a:t>CPU, memory, kernel mode  &amp; user mode</a:t>
          </a:r>
          <a:endParaRPr lang="en-GB" sz="1300"/>
        </a:p>
      </dgm:t>
    </dgm:pt>
    <dgm:pt modelId="{04D4ACD4-3F0E-7C42-8991-81F50DD9CE81}" type="parTrans" cxnId="{46B44FDD-2941-FF44-8708-9818DC6B32DF}">
      <dgm:prSet/>
      <dgm:spPr/>
      <dgm:t>
        <a:bodyPr/>
        <a:lstStyle/>
        <a:p>
          <a:endParaRPr lang="en-GB"/>
        </a:p>
      </dgm:t>
    </dgm:pt>
    <dgm:pt modelId="{3C824A2C-18DB-0D47-BEE0-FDD9F841EEA5}" type="sibTrans" cxnId="{46B44FDD-2941-FF44-8708-9818DC6B32DF}">
      <dgm:prSet/>
      <dgm:spPr>
        <a:ln>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dgm:spPr>
      <dgm:t>
        <a:bodyPr/>
        <a:lstStyle/>
        <a:p>
          <a:endParaRPr lang="en-GB"/>
        </a:p>
      </dgm:t>
    </dgm:pt>
    <dgm:pt modelId="{6915486C-0AF3-EC45-9B55-D32A18E0A265}">
      <dgm:prSet custT="1"/>
      <dgm:spPr>
        <a:solidFill>
          <a:schemeClr val="accent2"/>
        </a:solidFill>
      </dgm:spPr>
      <dgm:t>
        <a:bodyPr anchor="ctr"/>
        <a:lstStyle/>
        <a:p>
          <a:pPr>
            <a:spcAft>
              <a:spcPct val="15000"/>
            </a:spcAft>
          </a:pPr>
          <a:r>
            <a:rPr lang="en-GB" sz="1300"/>
            <a:t> </a:t>
          </a:r>
          <a:r>
            <a:rPr lang="en-GB" sz="1200"/>
            <a:t>Hardware &amp; software kernel drivers</a:t>
          </a:r>
        </a:p>
      </dgm:t>
    </dgm:pt>
    <dgm:pt modelId="{3F3A5611-E92A-5B42-A276-E6511D4CD0BF}" type="parTrans" cxnId="{64EEF1E6-C9E2-3C47-99C0-43AE4C0318B3}">
      <dgm:prSet/>
      <dgm:spPr/>
      <dgm:t>
        <a:bodyPr/>
        <a:lstStyle/>
        <a:p>
          <a:endParaRPr lang="en-GB"/>
        </a:p>
      </dgm:t>
    </dgm:pt>
    <dgm:pt modelId="{32CAC067-C568-7F40-8A81-856507C6BD30}" type="sibTrans" cxnId="{64EEF1E6-C9E2-3C47-99C0-43AE4C0318B3}">
      <dgm:prSet/>
      <dgm:spPr/>
      <dgm:t>
        <a:bodyPr/>
        <a:lstStyle/>
        <a:p>
          <a:endParaRPr lang="en-GB"/>
        </a:p>
      </dgm:t>
    </dgm:pt>
    <dgm:pt modelId="{A337FAE7-5C78-4644-B1DD-EBE5BC2B8471}">
      <dgm:prSet phldrT="[Text]" custT="1"/>
      <dgm:spPr>
        <a:solidFill>
          <a:schemeClr val="accent2"/>
        </a:solidFill>
      </dgm:spPr>
      <dgm:t>
        <a:bodyPr anchor="ctr"/>
        <a:lstStyle/>
        <a:p>
          <a:pPr>
            <a:spcAft>
              <a:spcPct val="15000"/>
            </a:spcAft>
          </a:pPr>
          <a:r>
            <a:rPr lang="en-GB" sz="1200"/>
            <a:t> A true attack, which we will also carry out</a:t>
          </a:r>
        </a:p>
      </dgm:t>
    </dgm:pt>
    <dgm:pt modelId="{23849440-F64B-004F-B6D9-5A278673A340}" type="parTrans" cxnId="{BCBEA5B4-742F-3249-879A-68E9345D2937}">
      <dgm:prSet/>
      <dgm:spPr/>
      <dgm:t>
        <a:bodyPr/>
        <a:lstStyle/>
        <a:p>
          <a:endParaRPr lang="en-GB"/>
        </a:p>
      </dgm:t>
    </dgm:pt>
    <dgm:pt modelId="{EC38B948-8F9E-C94B-BC49-C29D1A6FB761}" type="sibTrans" cxnId="{BCBEA5B4-742F-3249-879A-68E9345D2937}">
      <dgm:prSet/>
      <dgm:spPr/>
      <dgm:t>
        <a:bodyPr/>
        <a:lstStyle/>
        <a:p>
          <a:endParaRPr lang="en-GB"/>
        </a:p>
      </dgm:t>
    </dgm:pt>
    <dgm:pt modelId="{3EF8D21A-2A16-0140-AFBF-188F1AF7B7B3}">
      <dgm:prSet custT="1"/>
      <dgm:spPr/>
      <dgm:t>
        <a:bodyPr anchor="ctr"/>
        <a:lstStyle/>
        <a:p>
          <a:pPr>
            <a:spcAft>
              <a:spcPct val="15000"/>
            </a:spcAft>
          </a:pPr>
          <a:r>
            <a:rPr lang="en-GB" sz="1300"/>
            <a:t> </a:t>
          </a:r>
          <a:r>
            <a:rPr lang="en-GB" sz="1200"/>
            <a:t>Becoming the APT</a:t>
          </a:r>
        </a:p>
      </dgm:t>
    </dgm:pt>
    <dgm:pt modelId="{31D5B248-FA47-E146-BC71-BEFE3B2CC017}" type="sibTrans" cxnId="{8342CD04-01E5-D14C-AEF8-5E535D59390F}">
      <dgm:prSet/>
      <dgm:spPr/>
      <dgm:t>
        <a:bodyPr/>
        <a:lstStyle/>
        <a:p>
          <a:endParaRPr lang="en-GB"/>
        </a:p>
      </dgm:t>
    </dgm:pt>
    <dgm:pt modelId="{71DFE3BA-4511-9842-AF88-2BF7D5C1AA6F}" type="parTrans" cxnId="{8342CD04-01E5-D14C-AEF8-5E535D59390F}">
      <dgm:prSet/>
      <dgm:spPr/>
      <dgm:t>
        <a:bodyPr/>
        <a:lstStyle/>
        <a:p>
          <a:endParaRPr lang="en-GB"/>
        </a:p>
      </dgm:t>
    </dgm:pt>
    <dgm:pt modelId="{00AE2892-9975-3B47-A637-C4C6FCB8392A}" type="pres">
      <dgm:prSet presAssocID="{FCE0EEC0-07E6-184B-B264-AC5AB4CC13F0}" presName="Name0" presStyleCnt="0">
        <dgm:presLayoutVars>
          <dgm:chMax val="7"/>
          <dgm:chPref val="7"/>
          <dgm:dir/>
        </dgm:presLayoutVars>
      </dgm:prSet>
      <dgm:spPr/>
    </dgm:pt>
    <dgm:pt modelId="{6F104275-FA69-4149-A6C7-E652F40D88D1}" type="pres">
      <dgm:prSet presAssocID="{FCE0EEC0-07E6-184B-B264-AC5AB4CC13F0}" presName="Name1" presStyleCnt="0"/>
      <dgm:spPr/>
    </dgm:pt>
    <dgm:pt modelId="{0DBC92A8-3EB6-3745-ADD1-D713ED55BE40}" type="pres">
      <dgm:prSet presAssocID="{FCE0EEC0-07E6-184B-B264-AC5AB4CC13F0}" presName="cycle" presStyleCnt="0"/>
      <dgm:spPr/>
    </dgm:pt>
    <dgm:pt modelId="{9CC3A685-616E-0940-85BD-EA912D383ED7}" type="pres">
      <dgm:prSet presAssocID="{FCE0EEC0-07E6-184B-B264-AC5AB4CC13F0}" presName="srcNode" presStyleLbl="node1" presStyleIdx="0" presStyleCnt="4"/>
      <dgm:spPr/>
    </dgm:pt>
    <dgm:pt modelId="{2F810FA3-BF41-0340-953A-07EEC322A900}" type="pres">
      <dgm:prSet presAssocID="{FCE0EEC0-07E6-184B-B264-AC5AB4CC13F0}" presName="conn" presStyleLbl="parChTrans1D2" presStyleIdx="0" presStyleCnt="1"/>
      <dgm:spPr/>
    </dgm:pt>
    <dgm:pt modelId="{755EE006-C349-F649-BB17-B53B1C6C20E5}" type="pres">
      <dgm:prSet presAssocID="{FCE0EEC0-07E6-184B-B264-AC5AB4CC13F0}" presName="extraNode" presStyleLbl="node1" presStyleIdx="0" presStyleCnt="4"/>
      <dgm:spPr/>
    </dgm:pt>
    <dgm:pt modelId="{528C673A-F871-F54D-B0DA-0D54D1CD4846}" type="pres">
      <dgm:prSet presAssocID="{FCE0EEC0-07E6-184B-B264-AC5AB4CC13F0}" presName="dstNode" presStyleLbl="node1" presStyleIdx="0" presStyleCnt="4"/>
      <dgm:spPr/>
    </dgm:pt>
    <dgm:pt modelId="{372743E8-7430-8945-8709-BA82035A1A8F}" type="pres">
      <dgm:prSet presAssocID="{9B088F5B-3AA5-9C4C-9BC7-178569B40AD3}" presName="text_1" presStyleLbl="node1" presStyleIdx="0" presStyleCnt="4">
        <dgm:presLayoutVars>
          <dgm:bulletEnabled val="1"/>
        </dgm:presLayoutVars>
      </dgm:prSet>
      <dgm:spPr/>
    </dgm:pt>
    <dgm:pt modelId="{438328DE-B954-A644-9098-209DF05EEEF1}" type="pres">
      <dgm:prSet presAssocID="{9B088F5B-3AA5-9C4C-9BC7-178569B40AD3}" presName="accent_1" presStyleCnt="0"/>
      <dgm:spPr/>
    </dgm:pt>
    <dgm:pt modelId="{3CD56089-CBBB-1A4C-99A1-87A3FD1909BB}" type="pres">
      <dgm:prSet presAssocID="{9B088F5B-3AA5-9C4C-9BC7-178569B40AD3}" presName="accentRepeatNode" presStyleLbl="solidFgAcc1" presStyleIdx="0" presStyleCnt="4"/>
      <dgm:spPr>
        <a:solidFill>
          <a:schemeClr val="bg1"/>
        </a:solidFill>
      </dgm:spPr>
    </dgm:pt>
    <dgm:pt modelId="{E05C66D1-6A51-DA41-BC4E-2DB5600DE3F9}" type="pres">
      <dgm:prSet presAssocID="{AAF522EF-C711-CF40-84CD-BB9B7864DBC5}" presName="text_2" presStyleLbl="node1" presStyleIdx="1" presStyleCnt="4" custLinFactNeighborX="-160" custLinFactNeighborY="-21297">
        <dgm:presLayoutVars>
          <dgm:bulletEnabled val="1"/>
        </dgm:presLayoutVars>
      </dgm:prSet>
      <dgm:spPr/>
    </dgm:pt>
    <dgm:pt modelId="{7E5A7008-3ADD-E842-B087-1F2A2A8112E8}" type="pres">
      <dgm:prSet presAssocID="{AAF522EF-C711-CF40-84CD-BB9B7864DBC5}" presName="accent_2" presStyleCnt="0"/>
      <dgm:spPr/>
    </dgm:pt>
    <dgm:pt modelId="{2279DD94-6938-C640-BC3B-8DE01AAF7C50}" type="pres">
      <dgm:prSet presAssocID="{AAF522EF-C711-CF40-84CD-BB9B7864DBC5}" presName="accentRepeatNode" presStyleLbl="solidFgAcc1" presStyleIdx="1" presStyleCnt="4" custLinFactNeighborX="-5487" custLinFactNeighborY="-18347"/>
      <dgm:spPr>
        <a:ln>
          <a:solidFill>
            <a:schemeClr val="accent2"/>
          </a:solidFill>
        </a:ln>
      </dgm:spPr>
    </dgm:pt>
    <dgm:pt modelId="{D2F4AFD0-4489-1242-A463-B1C43A14AA74}" type="pres">
      <dgm:prSet presAssocID="{E8E8C615-AB42-D846-B013-8B096A1186B8}" presName="text_3" presStyleLbl="node1" presStyleIdx="2" presStyleCnt="4" custLinFactNeighborX="1199" custLinFactNeighborY="-39017">
        <dgm:presLayoutVars>
          <dgm:bulletEnabled val="1"/>
        </dgm:presLayoutVars>
      </dgm:prSet>
      <dgm:spPr/>
    </dgm:pt>
    <dgm:pt modelId="{3ADF0284-2D7B-534D-B380-25329E77F37A}" type="pres">
      <dgm:prSet presAssocID="{E8E8C615-AB42-D846-B013-8B096A1186B8}" presName="accent_3" presStyleCnt="0"/>
      <dgm:spPr/>
    </dgm:pt>
    <dgm:pt modelId="{B26A0D27-63A8-DD49-85F5-02E5DDF981AF}" type="pres">
      <dgm:prSet presAssocID="{E8E8C615-AB42-D846-B013-8B096A1186B8}" presName="accentRepeatNode" presStyleLbl="solidFgAcc1" presStyleIdx="2" presStyleCnt="4" custLinFactNeighborX="8357" custLinFactNeighborY="-27901"/>
      <dgm:spPr>
        <a:ln>
          <a:solidFill>
            <a:schemeClr val="accent2"/>
          </a:solidFill>
        </a:ln>
      </dgm:spPr>
    </dgm:pt>
    <dgm:pt modelId="{B9E7BD47-1F4E-104E-BCE6-7259267ACDD4}" type="pres">
      <dgm:prSet presAssocID="{C9DEDF48-B357-FA4F-9422-DBC87F4DBBA8}" presName="text_4" presStyleLbl="node1" presStyleIdx="3" presStyleCnt="4">
        <dgm:presLayoutVars>
          <dgm:bulletEnabled val="1"/>
        </dgm:presLayoutVars>
      </dgm:prSet>
      <dgm:spPr/>
    </dgm:pt>
    <dgm:pt modelId="{5F31C097-B6C1-9C42-B970-085213F98579}" type="pres">
      <dgm:prSet presAssocID="{C9DEDF48-B357-FA4F-9422-DBC87F4DBBA8}" presName="accent_4" presStyleCnt="0"/>
      <dgm:spPr/>
    </dgm:pt>
    <dgm:pt modelId="{E4328F11-453C-4C46-953E-A86606E76B13}" type="pres">
      <dgm:prSet presAssocID="{C9DEDF48-B357-FA4F-9422-DBC87F4DBBA8}" presName="accentRepeatNode" presStyleLbl="solidFgAcc1" presStyleIdx="3" presStyleCnt="4"/>
      <dgm:spPr/>
    </dgm:pt>
  </dgm:ptLst>
  <dgm:cxnLst>
    <dgm:cxn modelId="{8342CD04-01E5-D14C-AEF8-5E535D59390F}" srcId="{C9DEDF48-B357-FA4F-9422-DBC87F4DBBA8}" destId="{3EF8D21A-2A16-0140-AFBF-188F1AF7B7B3}" srcOrd="0" destOrd="0" parTransId="{71DFE3BA-4511-9842-AF88-2BF7D5C1AA6F}" sibTransId="{31D5B248-FA47-E146-BC71-BEFE3B2CC017}"/>
    <dgm:cxn modelId="{C083620F-EF4A-0E47-8B68-F40C3A3DD239}" type="presOf" srcId="{A337FAE7-5C78-4644-B1DD-EBE5BC2B8471}" destId="{D2F4AFD0-4489-1242-A463-B1C43A14AA74}" srcOrd="0" destOrd="1" presId="urn:microsoft.com/office/officeart/2008/layout/VerticalCurvedList"/>
    <dgm:cxn modelId="{50648232-F0A3-B04E-BEA1-E074B915F731}" srcId="{FCE0EEC0-07E6-184B-B264-AC5AB4CC13F0}" destId="{C9DEDF48-B357-FA4F-9422-DBC87F4DBBA8}" srcOrd="3" destOrd="0" parTransId="{44AAE4C1-9D40-B84F-ACF5-05288C11B749}" sibTransId="{B9216AED-EE34-E445-8CAF-F1FAE36B45F9}"/>
    <dgm:cxn modelId="{51A44D7D-4C89-5A4D-8A7A-3CC8EFECB67C}" type="presOf" srcId="{492372D5-883D-8640-8BAA-762A87B36151}" destId="{372743E8-7430-8945-8709-BA82035A1A8F}" srcOrd="0" destOrd="1" presId="urn:microsoft.com/office/officeart/2008/layout/VerticalCurvedList"/>
    <dgm:cxn modelId="{37572286-ED4D-4D42-83CB-EED7606D651F}" type="presOf" srcId="{C9DEDF48-B357-FA4F-9422-DBC87F4DBBA8}" destId="{B9E7BD47-1F4E-104E-BCE6-7259267ACDD4}" srcOrd="0" destOrd="0" presId="urn:microsoft.com/office/officeart/2008/layout/VerticalCurvedList"/>
    <dgm:cxn modelId="{270F7389-10CE-144A-867D-18D67DDC82FC}" type="presOf" srcId="{3C824A2C-18DB-0D47-BEE0-FDD9F841EEA5}" destId="{2F810FA3-BF41-0340-953A-07EEC322A900}" srcOrd="0" destOrd="0" presId="urn:microsoft.com/office/officeart/2008/layout/VerticalCurvedList"/>
    <dgm:cxn modelId="{CDD1BD8C-47CD-8E4A-8D14-F9F2EEBB713E}" srcId="{FCE0EEC0-07E6-184B-B264-AC5AB4CC13F0}" destId="{AAF522EF-C711-CF40-84CD-BB9B7864DBC5}" srcOrd="1" destOrd="0" parTransId="{F0C8F3A1-15EE-8943-8E31-7B4752483F92}" sibTransId="{56C8F517-4684-864D-81AB-57A77DD735BE}"/>
    <dgm:cxn modelId="{644ADE8D-EB12-7849-9762-EEAB4C360291}" srcId="{FCE0EEC0-07E6-184B-B264-AC5AB4CC13F0}" destId="{9B088F5B-3AA5-9C4C-9BC7-178569B40AD3}" srcOrd="0" destOrd="0" parTransId="{6D9F7E5B-F536-4A41-8573-A62959EF5E1F}" sibTransId="{5B8FD18F-6F32-FB4B-A423-1A5B0F48F3D2}"/>
    <dgm:cxn modelId="{BCBEA5B4-742F-3249-879A-68E9345D2937}" srcId="{E8E8C615-AB42-D846-B013-8B096A1186B8}" destId="{A337FAE7-5C78-4644-B1DD-EBE5BC2B8471}" srcOrd="0" destOrd="0" parTransId="{23849440-F64B-004F-B6D9-5A278673A340}" sibTransId="{EC38B948-8F9E-C94B-BC49-C29D1A6FB761}"/>
    <dgm:cxn modelId="{5EB9F7C1-C739-9244-A593-C15CFB937229}" type="presOf" srcId="{FCE0EEC0-07E6-184B-B264-AC5AB4CC13F0}" destId="{00AE2892-9975-3B47-A637-C4C6FCB8392A}" srcOrd="0" destOrd="0" presId="urn:microsoft.com/office/officeart/2008/layout/VerticalCurvedList"/>
    <dgm:cxn modelId="{EC399AC4-51D7-DD47-A502-B4A19CB0103E}" type="presOf" srcId="{E8E8C615-AB42-D846-B013-8B096A1186B8}" destId="{D2F4AFD0-4489-1242-A463-B1C43A14AA74}" srcOrd="0" destOrd="0" presId="urn:microsoft.com/office/officeart/2008/layout/VerticalCurvedList"/>
    <dgm:cxn modelId="{183442CB-6AC0-2840-8C9A-94AA54D515FD}" srcId="{FCE0EEC0-07E6-184B-B264-AC5AB4CC13F0}" destId="{E8E8C615-AB42-D846-B013-8B096A1186B8}" srcOrd="2" destOrd="0" parTransId="{1B03FEEC-687D-8E47-AADF-C2FE56174D73}" sibTransId="{536E677A-2F6C-BB44-9906-3127F68CAF54}"/>
    <dgm:cxn modelId="{990AA5D3-7B92-5F41-8235-8914EA955336}" type="presOf" srcId="{9B088F5B-3AA5-9C4C-9BC7-178569B40AD3}" destId="{372743E8-7430-8945-8709-BA82035A1A8F}" srcOrd="0" destOrd="0" presId="urn:microsoft.com/office/officeart/2008/layout/VerticalCurvedList"/>
    <dgm:cxn modelId="{7DA63BD6-98B7-394F-B0C4-4A3D308CE84B}" type="presOf" srcId="{AAF522EF-C711-CF40-84CD-BB9B7864DBC5}" destId="{E05C66D1-6A51-DA41-BC4E-2DB5600DE3F9}" srcOrd="0" destOrd="0" presId="urn:microsoft.com/office/officeart/2008/layout/VerticalCurvedList"/>
    <dgm:cxn modelId="{46B44FDD-2941-FF44-8708-9818DC6B32DF}" srcId="{9B088F5B-3AA5-9C4C-9BC7-178569B40AD3}" destId="{492372D5-883D-8640-8BAA-762A87B36151}" srcOrd="0" destOrd="0" parTransId="{04D4ACD4-3F0E-7C42-8991-81F50DD9CE81}" sibTransId="{3C824A2C-18DB-0D47-BEE0-FDD9F841EEA5}"/>
    <dgm:cxn modelId="{64EEF1E6-C9E2-3C47-99C0-43AE4C0318B3}" srcId="{AAF522EF-C711-CF40-84CD-BB9B7864DBC5}" destId="{6915486C-0AF3-EC45-9B55-D32A18E0A265}" srcOrd="0" destOrd="0" parTransId="{3F3A5611-E92A-5B42-A276-E6511D4CD0BF}" sibTransId="{32CAC067-C568-7F40-8A81-856507C6BD30}"/>
    <dgm:cxn modelId="{51002EE8-CE9A-4441-AFC8-F2AFAD0CB78A}" type="presOf" srcId="{6915486C-0AF3-EC45-9B55-D32A18E0A265}" destId="{E05C66D1-6A51-DA41-BC4E-2DB5600DE3F9}" srcOrd="0" destOrd="1" presId="urn:microsoft.com/office/officeart/2008/layout/VerticalCurvedList"/>
    <dgm:cxn modelId="{1F8579EE-F1F9-3343-AA68-7ADCACCBC5BD}" type="presOf" srcId="{3EF8D21A-2A16-0140-AFBF-188F1AF7B7B3}" destId="{B9E7BD47-1F4E-104E-BCE6-7259267ACDD4}" srcOrd="0" destOrd="1" presId="urn:microsoft.com/office/officeart/2008/layout/VerticalCurvedList"/>
    <dgm:cxn modelId="{5870C95F-EC48-0F4D-8A20-74B24A0BD53C}" type="presParOf" srcId="{00AE2892-9975-3B47-A637-C4C6FCB8392A}" destId="{6F104275-FA69-4149-A6C7-E652F40D88D1}" srcOrd="0" destOrd="0" presId="urn:microsoft.com/office/officeart/2008/layout/VerticalCurvedList"/>
    <dgm:cxn modelId="{7D8BAAC2-6AB3-5D49-AA1C-386096BD1742}" type="presParOf" srcId="{6F104275-FA69-4149-A6C7-E652F40D88D1}" destId="{0DBC92A8-3EB6-3745-ADD1-D713ED55BE40}" srcOrd="0" destOrd="0" presId="urn:microsoft.com/office/officeart/2008/layout/VerticalCurvedList"/>
    <dgm:cxn modelId="{5BC9A18A-D647-044F-85E6-FA25A4B29F4B}" type="presParOf" srcId="{0DBC92A8-3EB6-3745-ADD1-D713ED55BE40}" destId="{9CC3A685-616E-0940-85BD-EA912D383ED7}" srcOrd="0" destOrd="0" presId="urn:microsoft.com/office/officeart/2008/layout/VerticalCurvedList"/>
    <dgm:cxn modelId="{439F9737-AA4D-4E49-BCA2-D5586F689E21}" type="presParOf" srcId="{0DBC92A8-3EB6-3745-ADD1-D713ED55BE40}" destId="{2F810FA3-BF41-0340-953A-07EEC322A900}" srcOrd="1" destOrd="0" presId="urn:microsoft.com/office/officeart/2008/layout/VerticalCurvedList"/>
    <dgm:cxn modelId="{B8D45465-8E81-584A-A9D4-64278B0ABFED}" type="presParOf" srcId="{0DBC92A8-3EB6-3745-ADD1-D713ED55BE40}" destId="{755EE006-C349-F649-BB17-B53B1C6C20E5}" srcOrd="2" destOrd="0" presId="urn:microsoft.com/office/officeart/2008/layout/VerticalCurvedList"/>
    <dgm:cxn modelId="{EB2782E7-735A-374C-8083-3BC874EE72A2}" type="presParOf" srcId="{0DBC92A8-3EB6-3745-ADD1-D713ED55BE40}" destId="{528C673A-F871-F54D-B0DA-0D54D1CD4846}" srcOrd="3" destOrd="0" presId="urn:microsoft.com/office/officeart/2008/layout/VerticalCurvedList"/>
    <dgm:cxn modelId="{1BF91FA2-2FA0-9A47-A39A-9B3194735119}" type="presParOf" srcId="{6F104275-FA69-4149-A6C7-E652F40D88D1}" destId="{372743E8-7430-8945-8709-BA82035A1A8F}" srcOrd="1" destOrd="0" presId="urn:microsoft.com/office/officeart/2008/layout/VerticalCurvedList"/>
    <dgm:cxn modelId="{6AE2777C-A23C-4E44-9613-AC076BC04AEA}" type="presParOf" srcId="{6F104275-FA69-4149-A6C7-E652F40D88D1}" destId="{438328DE-B954-A644-9098-209DF05EEEF1}" srcOrd="2" destOrd="0" presId="urn:microsoft.com/office/officeart/2008/layout/VerticalCurvedList"/>
    <dgm:cxn modelId="{955E9441-5F98-5D48-8279-587AE4AB4D90}" type="presParOf" srcId="{438328DE-B954-A644-9098-209DF05EEEF1}" destId="{3CD56089-CBBB-1A4C-99A1-87A3FD1909BB}" srcOrd="0" destOrd="0" presId="urn:microsoft.com/office/officeart/2008/layout/VerticalCurvedList"/>
    <dgm:cxn modelId="{468E8360-CE3D-9C49-8A94-BFAC6632E61C}" type="presParOf" srcId="{6F104275-FA69-4149-A6C7-E652F40D88D1}" destId="{E05C66D1-6A51-DA41-BC4E-2DB5600DE3F9}" srcOrd="3" destOrd="0" presId="urn:microsoft.com/office/officeart/2008/layout/VerticalCurvedList"/>
    <dgm:cxn modelId="{FC0D9D64-9D44-9B4B-BD48-1E2B825EECC6}" type="presParOf" srcId="{6F104275-FA69-4149-A6C7-E652F40D88D1}" destId="{7E5A7008-3ADD-E842-B087-1F2A2A8112E8}" srcOrd="4" destOrd="0" presId="urn:microsoft.com/office/officeart/2008/layout/VerticalCurvedList"/>
    <dgm:cxn modelId="{4C4FD8BE-CB67-7B4A-BB84-C1C620FC2F73}" type="presParOf" srcId="{7E5A7008-3ADD-E842-B087-1F2A2A8112E8}" destId="{2279DD94-6938-C640-BC3B-8DE01AAF7C50}" srcOrd="0" destOrd="0" presId="urn:microsoft.com/office/officeart/2008/layout/VerticalCurvedList"/>
    <dgm:cxn modelId="{AE2F34CB-5521-244E-A1F5-3330FB8D5C89}" type="presParOf" srcId="{6F104275-FA69-4149-A6C7-E652F40D88D1}" destId="{D2F4AFD0-4489-1242-A463-B1C43A14AA74}" srcOrd="5" destOrd="0" presId="urn:microsoft.com/office/officeart/2008/layout/VerticalCurvedList"/>
    <dgm:cxn modelId="{72D3E750-D4BA-6D4A-B73B-8C2C70BCB946}" type="presParOf" srcId="{6F104275-FA69-4149-A6C7-E652F40D88D1}" destId="{3ADF0284-2D7B-534D-B380-25329E77F37A}" srcOrd="6" destOrd="0" presId="urn:microsoft.com/office/officeart/2008/layout/VerticalCurvedList"/>
    <dgm:cxn modelId="{8DA77D99-12BB-A640-BBE9-79969E4BFE28}" type="presParOf" srcId="{3ADF0284-2D7B-534D-B380-25329E77F37A}" destId="{B26A0D27-63A8-DD49-85F5-02E5DDF981AF}" srcOrd="0" destOrd="0" presId="urn:microsoft.com/office/officeart/2008/layout/VerticalCurvedList"/>
    <dgm:cxn modelId="{1024171C-ADBC-7449-BE23-EE574FEB9729}" type="presParOf" srcId="{6F104275-FA69-4149-A6C7-E652F40D88D1}" destId="{B9E7BD47-1F4E-104E-BCE6-7259267ACDD4}" srcOrd="7" destOrd="0" presId="urn:microsoft.com/office/officeart/2008/layout/VerticalCurvedList"/>
    <dgm:cxn modelId="{406D3D19-527E-1743-9F2D-11BC1C8BEE47}" type="presParOf" srcId="{6F104275-FA69-4149-A6C7-E652F40D88D1}" destId="{5F31C097-B6C1-9C42-B970-085213F98579}" srcOrd="8" destOrd="0" presId="urn:microsoft.com/office/officeart/2008/layout/VerticalCurvedList"/>
    <dgm:cxn modelId="{BD0AC090-22CB-1142-9A0E-FC37A1766FFB}" type="presParOf" srcId="{5F31C097-B6C1-9C42-B970-085213F98579}" destId="{E4328F11-453C-4C46-953E-A86606E76B13}" srcOrd="0" destOrd="0" presId="urn:microsoft.com/office/officeart/2008/layout/VerticalCurve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10FA3-BF41-0340-953A-07EEC322A900}">
      <dsp:nvSpPr>
        <dsp:cNvPr id="0" name=""/>
        <dsp:cNvSpPr/>
      </dsp:nvSpPr>
      <dsp:spPr>
        <a:xfrm>
          <a:off x="-3897324" y="-598443"/>
          <a:ext cx="4644816" cy="4644816"/>
        </a:xfrm>
        <a:prstGeom prst="blockArc">
          <a:avLst>
            <a:gd name="adj1" fmla="val 18900000"/>
            <a:gd name="adj2" fmla="val 2700000"/>
            <a:gd name="adj3" fmla="val 465"/>
          </a:avLst>
        </a:prstGeom>
        <a:noFill/>
        <a:ln w="25400" cap="flat" cmpd="sng" algn="ct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effectLst/>
      </dsp:spPr>
      <dsp:style>
        <a:lnRef idx="2">
          <a:scrgbClr r="0" g="0" b="0"/>
        </a:lnRef>
        <a:fillRef idx="0">
          <a:scrgbClr r="0" g="0" b="0"/>
        </a:fillRef>
        <a:effectRef idx="0">
          <a:scrgbClr r="0" g="0" b="0"/>
        </a:effectRef>
        <a:fontRef idx="minor"/>
      </dsp:style>
    </dsp:sp>
    <dsp:sp modelId="{372743E8-7430-8945-8709-BA82035A1A8F}">
      <dsp:nvSpPr>
        <dsp:cNvPr id="0" name=""/>
        <dsp:cNvSpPr/>
      </dsp:nvSpPr>
      <dsp:spPr>
        <a:xfrm>
          <a:off x="391741" y="265076"/>
          <a:ext cx="4793103" cy="5304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1028" tIns="33020" rIns="33020" bIns="33020" numCol="1" spcCol="1270" anchor="ctr" anchorCtr="0">
          <a:noAutofit/>
        </a:bodyPr>
        <a:lstStyle/>
        <a:p>
          <a:pPr marL="0" lvl="0" indent="0" algn="l" defTabSz="755650">
            <a:lnSpc>
              <a:spcPct val="90000"/>
            </a:lnSpc>
            <a:spcBef>
              <a:spcPct val="0"/>
            </a:spcBef>
            <a:spcAft>
              <a:spcPts val="200"/>
            </a:spcAft>
            <a:buNone/>
          </a:pPr>
          <a:r>
            <a:rPr lang="en-GB" sz="1700" kern="1200" dirty="0"/>
            <a:t>Computer Architecture</a:t>
          </a:r>
        </a:p>
        <a:p>
          <a:pPr marL="114300" lvl="1" indent="-114300" algn="l" defTabSz="577850">
            <a:lnSpc>
              <a:spcPct val="90000"/>
            </a:lnSpc>
            <a:spcBef>
              <a:spcPct val="0"/>
            </a:spcBef>
            <a:spcAft>
              <a:spcPct val="15000"/>
            </a:spcAft>
            <a:buChar char="•"/>
          </a:pPr>
          <a:r>
            <a:rPr lang="en-GB" sz="1300" kern="1200"/>
            <a:t> </a:t>
          </a:r>
          <a:r>
            <a:rPr lang="en-GB" sz="1200" kern="1200"/>
            <a:t>CPU, memory, kernel mode  &amp; user mode</a:t>
          </a:r>
          <a:endParaRPr lang="en-GB" sz="1300" kern="1200"/>
        </a:p>
      </dsp:txBody>
      <dsp:txXfrm>
        <a:off x="391741" y="265076"/>
        <a:ext cx="4793103" cy="530429"/>
      </dsp:txXfrm>
    </dsp:sp>
    <dsp:sp modelId="{3CD56089-CBBB-1A4C-99A1-87A3FD1909BB}">
      <dsp:nvSpPr>
        <dsp:cNvPr id="0" name=""/>
        <dsp:cNvSpPr/>
      </dsp:nvSpPr>
      <dsp:spPr>
        <a:xfrm>
          <a:off x="60222" y="198773"/>
          <a:ext cx="663036" cy="663036"/>
        </a:xfrm>
        <a:prstGeom prst="ellipse">
          <a:avLst/>
        </a:prstGeom>
        <a:solidFill>
          <a:schemeClr val="bg1"/>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5C66D1-6A51-DA41-BC4E-2DB5600DE3F9}">
      <dsp:nvSpPr>
        <dsp:cNvPr id="0" name=""/>
        <dsp:cNvSpPr/>
      </dsp:nvSpPr>
      <dsp:spPr>
        <a:xfrm>
          <a:off x="688665" y="947893"/>
          <a:ext cx="4488996" cy="530429"/>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1028" tIns="33020" rIns="33020" bIns="33020" numCol="1" spcCol="1270" anchor="ctr" anchorCtr="0">
          <a:noAutofit/>
        </a:bodyPr>
        <a:lstStyle/>
        <a:p>
          <a:pPr marL="0" lvl="0" indent="0" algn="l" defTabSz="755650">
            <a:lnSpc>
              <a:spcPct val="90000"/>
            </a:lnSpc>
            <a:spcBef>
              <a:spcPct val="0"/>
            </a:spcBef>
            <a:spcAft>
              <a:spcPts val="200"/>
            </a:spcAft>
            <a:buNone/>
          </a:pPr>
          <a:r>
            <a:rPr lang="en-GB" sz="1700" kern="1200"/>
            <a:t>Drivers</a:t>
          </a:r>
        </a:p>
        <a:p>
          <a:pPr marL="114300" lvl="1" indent="-114300" algn="l" defTabSz="577850">
            <a:lnSpc>
              <a:spcPct val="90000"/>
            </a:lnSpc>
            <a:spcBef>
              <a:spcPct val="0"/>
            </a:spcBef>
            <a:spcAft>
              <a:spcPct val="15000"/>
            </a:spcAft>
            <a:buChar char="•"/>
          </a:pPr>
          <a:r>
            <a:rPr lang="en-GB" sz="1300" kern="1200"/>
            <a:t> </a:t>
          </a:r>
          <a:r>
            <a:rPr lang="en-GB" sz="1200" kern="1200"/>
            <a:t>Hardware &amp; software kernel drivers</a:t>
          </a:r>
        </a:p>
      </dsp:txBody>
      <dsp:txXfrm>
        <a:off x="688665" y="947893"/>
        <a:ext cx="4488996" cy="530429"/>
      </dsp:txXfrm>
    </dsp:sp>
    <dsp:sp modelId="{2279DD94-6938-C640-BC3B-8DE01AAF7C50}">
      <dsp:nvSpPr>
        <dsp:cNvPr id="0" name=""/>
        <dsp:cNvSpPr/>
      </dsp:nvSpPr>
      <dsp:spPr>
        <a:xfrm>
          <a:off x="327949" y="872907"/>
          <a:ext cx="663036" cy="663036"/>
        </a:xfrm>
        <a:prstGeom prst="ellipse">
          <a:avLst/>
        </a:prstGeom>
        <a:solidFill>
          <a:schemeClr val="lt1">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D2F4AFD0-4489-1242-A463-B1C43A14AA74}">
      <dsp:nvSpPr>
        <dsp:cNvPr id="0" name=""/>
        <dsp:cNvSpPr/>
      </dsp:nvSpPr>
      <dsp:spPr>
        <a:xfrm>
          <a:off x="741304" y="1649683"/>
          <a:ext cx="4488996" cy="530429"/>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1028" tIns="30480" rIns="30480" bIns="30480" numCol="1" spcCol="1270" anchor="ctr" anchorCtr="0">
          <a:noAutofit/>
        </a:bodyPr>
        <a:lstStyle/>
        <a:p>
          <a:pPr marL="0" lvl="0" indent="0" algn="l" defTabSz="755650">
            <a:lnSpc>
              <a:spcPct val="90000"/>
            </a:lnSpc>
            <a:spcBef>
              <a:spcPct val="0"/>
            </a:spcBef>
            <a:spcAft>
              <a:spcPts val="200"/>
            </a:spcAft>
            <a:buNone/>
          </a:pPr>
          <a:r>
            <a:rPr lang="en-GB" sz="1700" kern="1200"/>
            <a:t>Kernel Malware</a:t>
          </a:r>
        </a:p>
        <a:p>
          <a:pPr marL="114300" lvl="1" indent="-114300" algn="l" defTabSz="533400">
            <a:lnSpc>
              <a:spcPct val="90000"/>
            </a:lnSpc>
            <a:spcBef>
              <a:spcPct val="0"/>
            </a:spcBef>
            <a:spcAft>
              <a:spcPct val="15000"/>
            </a:spcAft>
            <a:buChar char="•"/>
          </a:pPr>
          <a:r>
            <a:rPr lang="en-GB" sz="1200" kern="1200"/>
            <a:t> A true attack, which we will also carry out</a:t>
          </a:r>
        </a:p>
      </dsp:txBody>
      <dsp:txXfrm>
        <a:off x="741304" y="1649683"/>
        <a:ext cx="4488996" cy="530429"/>
      </dsp:txXfrm>
    </dsp:sp>
    <dsp:sp modelId="{B26A0D27-63A8-DD49-85F5-02E5DDF981AF}">
      <dsp:nvSpPr>
        <dsp:cNvPr id="0" name=""/>
        <dsp:cNvSpPr/>
      </dsp:nvSpPr>
      <dsp:spPr>
        <a:xfrm>
          <a:off x="419739" y="1605343"/>
          <a:ext cx="663036" cy="663036"/>
        </a:xfrm>
        <a:prstGeom prst="ellipse">
          <a:avLst/>
        </a:prstGeom>
        <a:solidFill>
          <a:schemeClr val="lt1">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B9E7BD47-1F4E-104E-BCE6-7259267ACDD4}">
      <dsp:nvSpPr>
        <dsp:cNvPr id="0" name=""/>
        <dsp:cNvSpPr/>
      </dsp:nvSpPr>
      <dsp:spPr>
        <a:xfrm>
          <a:off x="391741" y="2652422"/>
          <a:ext cx="4793103" cy="530429"/>
        </a:xfrm>
        <a:prstGeom prst="rect">
          <a:avLst/>
        </a:prstGeom>
        <a:solidFill>
          <a:schemeClr val="accent2">
            <a:hueOff val="445948"/>
            <a:satOff val="-1734"/>
            <a:lumOff val="-178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1028" tIns="43180" rIns="43180" bIns="43180" numCol="1" spcCol="1270" anchor="ctr" anchorCtr="0">
          <a:noAutofit/>
        </a:bodyPr>
        <a:lstStyle/>
        <a:p>
          <a:pPr marL="0" lvl="0" indent="0" algn="l" defTabSz="755650">
            <a:lnSpc>
              <a:spcPct val="90000"/>
            </a:lnSpc>
            <a:spcBef>
              <a:spcPct val="0"/>
            </a:spcBef>
            <a:spcAft>
              <a:spcPts val="200"/>
            </a:spcAft>
            <a:buNone/>
          </a:pPr>
          <a:r>
            <a:rPr lang="en-GB" sz="1700" b="0" kern="1200"/>
            <a:t>Development / Exploitation</a:t>
          </a:r>
          <a:endParaRPr lang="en-GB" sz="1200" b="0" kern="1200"/>
        </a:p>
        <a:p>
          <a:pPr marL="114300" lvl="1" indent="-114300" algn="l" defTabSz="577850">
            <a:lnSpc>
              <a:spcPct val="90000"/>
            </a:lnSpc>
            <a:spcBef>
              <a:spcPct val="0"/>
            </a:spcBef>
            <a:spcAft>
              <a:spcPct val="15000"/>
            </a:spcAft>
            <a:buChar char="•"/>
          </a:pPr>
          <a:r>
            <a:rPr lang="en-GB" sz="1300" kern="1200"/>
            <a:t> </a:t>
          </a:r>
          <a:r>
            <a:rPr lang="en-GB" sz="1200" kern="1200"/>
            <a:t>Becoming the APT</a:t>
          </a:r>
        </a:p>
      </dsp:txBody>
      <dsp:txXfrm>
        <a:off x="391741" y="2652422"/>
        <a:ext cx="4793103" cy="530429"/>
      </dsp:txXfrm>
    </dsp:sp>
    <dsp:sp modelId="{E4328F11-453C-4C46-953E-A86606E76B13}">
      <dsp:nvSpPr>
        <dsp:cNvPr id="0" name=""/>
        <dsp:cNvSpPr/>
      </dsp:nvSpPr>
      <dsp:spPr>
        <a:xfrm>
          <a:off x="60222" y="2586119"/>
          <a:ext cx="663036" cy="663036"/>
        </a:xfrm>
        <a:prstGeom prst="ellipse">
          <a:avLst/>
        </a:prstGeom>
        <a:solidFill>
          <a:schemeClr val="lt1">
            <a:hueOff val="0"/>
            <a:satOff val="0"/>
            <a:lumOff val="0"/>
            <a:alphaOff val="0"/>
          </a:schemeClr>
        </a:solidFill>
        <a:ln w="25400" cap="flat" cmpd="sng" algn="ctr">
          <a:solidFill>
            <a:schemeClr val="accent2">
              <a:hueOff val="445948"/>
              <a:satOff val="-1734"/>
              <a:lumOff val="-178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1CE732F9-4BDA-C345-950F-B4CBC56C102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685526" eaLnBrk="1" fontAlgn="auto" hangingPunct="1">
              <a:spcBef>
                <a:spcPts val="0"/>
              </a:spcBef>
              <a:spcAft>
                <a:spcPts val="0"/>
              </a:spcAft>
              <a:defRPr sz="1200">
                <a:latin typeface="+mn-lt"/>
                <a:ea typeface="+mn-ea"/>
              </a:defRPr>
            </a:lvl1pPr>
          </a:lstStyle>
          <a:p>
            <a:pPr>
              <a:defRPr/>
            </a:pPr>
            <a:endParaRPr lang="en-US"/>
          </a:p>
        </p:txBody>
      </p:sp>
      <p:sp>
        <p:nvSpPr>
          <p:cNvPr id="3" name="Tijdelijke aanduiding voor datum 2">
            <a:extLst>
              <a:ext uri="{FF2B5EF4-FFF2-40B4-BE49-F238E27FC236}">
                <a16:creationId xmlns:a16="http://schemas.microsoft.com/office/drawing/2014/main" id="{B983AED8-8131-664F-8DF3-63116B3FA71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A5AFA972-0554-A743-B2EA-EC8F868CF967}" type="datetimeFigureOut">
              <a:rPr lang="en-US" altLang="en-US"/>
              <a:pPr>
                <a:defRPr/>
              </a:pPr>
              <a:t>5/21/2023</a:t>
            </a:fld>
            <a:endParaRPr lang="en-US" altLang="en-US"/>
          </a:p>
        </p:txBody>
      </p:sp>
      <p:sp>
        <p:nvSpPr>
          <p:cNvPr id="4" name="Tijdelijke aanduiding voor voettekst 3">
            <a:extLst>
              <a:ext uri="{FF2B5EF4-FFF2-40B4-BE49-F238E27FC236}">
                <a16:creationId xmlns:a16="http://schemas.microsoft.com/office/drawing/2014/main" id="{9E9D94B3-3EF0-3C4F-9E13-9373CBE00A5A}"/>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685526" eaLnBrk="1" fontAlgn="auto" hangingPunct="1">
              <a:spcBef>
                <a:spcPts val="0"/>
              </a:spcBef>
              <a:spcAft>
                <a:spcPts val="0"/>
              </a:spcAft>
              <a:defRPr sz="1200">
                <a:latin typeface="+mn-lt"/>
                <a:ea typeface="+mn-ea"/>
              </a:defRPr>
            </a:lvl1pPr>
          </a:lstStyle>
          <a:p>
            <a:pPr>
              <a:defRPr/>
            </a:pPr>
            <a:endParaRPr lang="en-US"/>
          </a:p>
        </p:txBody>
      </p:sp>
      <p:sp>
        <p:nvSpPr>
          <p:cNvPr id="5" name="Tijdelijke aanduiding voor dianummer 4">
            <a:extLst>
              <a:ext uri="{FF2B5EF4-FFF2-40B4-BE49-F238E27FC236}">
                <a16:creationId xmlns:a16="http://schemas.microsoft.com/office/drawing/2014/main" id="{092F4E0B-6E89-FD43-86CB-D688F2B47695}"/>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AC1BC13-6615-4247-BA10-AE4D82562819}"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694B6B0-3AD4-E547-839E-AB8636E25E5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685526" eaLnBrk="1" fontAlgn="auto" hangingPunct="1">
              <a:spcBef>
                <a:spcPts val="0"/>
              </a:spcBef>
              <a:spcAft>
                <a:spcPts val="0"/>
              </a:spcAft>
              <a:defRPr sz="1200">
                <a:latin typeface="+mn-lt"/>
                <a:ea typeface="+mn-ea"/>
              </a:defRPr>
            </a:lvl1pPr>
          </a:lstStyle>
          <a:p>
            <a:pPr>
              <a:defRPr/>
            </a:pPr>
            <a:endParaRPr lang="en-US"/>
          </a:p>
        </p:txBody>
      </p:sp>
      <p:sp>
        <p:nvSpPr>
          <p:cNvPr id="3" name="Tijdelijke aanduiding voor datum 2">
            <a:extLst>
              <a:ext uri="{FF2B5EF4-FFF2-40B4-BE49-F238E27FC236}">
                <a16:creationId xmlns:a16="http://schemas.microsoft.com/office/drawing/2014/main" id="{A1B3BD36-74C5-F14F-B864-AA3B551705A9}"/>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6B53AFE8-D1B2-0443-8506-6407FEDB0DCF}" type="datetimeFigureOut">
              <a:rPr lang="en-US" altLang="en-US"/>
              <a:pPr>
                <a:defRPr/>
              </a:pPr>
              <a:t>5/21/2023</a:t>
            </a:fld>
            <a:endParaRPr lang="en-US" altLang="en-US"/>
          </a:p>
        </p:txBody>
      </p:sp>
      <p:sp>
        <p:nvSpPr>
          <p:cNvPr id="4" name="Tijdelijke aanduiding voor dia-afbeelding 3">
            <a:extLst>
              <a:ext uri="{FF2B5EF4-FFF2-40B4-BE49-F238E27FC236}">
                <a16:creationId xmlns:a16="http://schemas.microsoft.com/office/drawing/2014/main" id="{C83A7245-4511-4E47-87B0-529124D0A01F}"/>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Tijdelijke aanduiding voor notities 4">
            <a:extLst>
              <a:ext uri="{FF2B5EF4-FFF2-40B4-BE49-F238E27FC236}">
                <a16:creationId xmlns:a16="http://schemas.microsoft.com/office/drawing/2014/main" id="{7F9D4B2C-3584-7D44-851C-A6DDCC99C3E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en-US" noProof="0"/>
          </a:p>
        </p:txBody>
      </p:sp>
      <p:sp>
        <p:nvSpPr>
          <p:cNvPr id="6" name="Tijdelijke aanduiding voor voettekst 5">
            <a:extLst>
              <a:ext uri="{FF2B5EF4-FFF2-40B4-BE49-F238E27FC236}">
                <a16:creationId xmlns:a16="http://schemas.microsoft.com/office/drawing/2014/main" id="{82349960-5C49-F446-9470-D7214F3E5B7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685526" eaLnBrk="1" fontAlgn="auto" hangingPunct="1">
              <a:spcBef>
                <a:spcPts val="0"/>
              </a:spcBef>
              <a:spcAft>
                <a:spcPts val="0"/>
              </a:spcAft>
              <a:defRPr sz="1200">
                <a:latin typeface="+mn-lt"/>
                <a:ea typeface="+mn-ea"/>
              </a:defRPr>
            </a:lvl1pPr>
          </a:lstStyle>
          <a:p>
            <a:pPr>
              <a:defRPr/>
            </a:pPr>
            <a:endParaRPr lang="en-US"/>
          </a:p>
        </p:txBody>
      </p:sp>
      <p:sp>
        <p:nvSpPr>
          <p:cNvPr id="7" name="Tijdelijke aanduiding voor dianummer 6">
            <a:extLst>
              <a:ext uri="{FF2B5EF4-FFF2-40B4-BE49-F238E27FC236}">
                <a16:creationId xmlns:a16="http://schemas.microsoft.com/office/drawing/2014/main" id="{9F7DE170-1CC1-4F4E-9B4E-C80AB773C89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B0622DBF-16E2-5641-845A-47192AFD98C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ＭＳ Ｐゴシック" charset="0"/>
        <a:cs typeface="+mn-cs"/>
      </a:defRPr>
    </a:lvl1pPr>
    <a:lvl2pPr marL="341313" algn="l" defTabSz="684213" rtl="0" eaLnBrk="0" fontAlgn="base" hangingPunct="0">
      <a:spcBef>
        <a:spcPct val="30000"/>
      </a:spcBef>
      <a:spcAft>
        <a:spcPct val="0"/>
      </a:spcAft>
      <a:defRPr sz="900" kern="1200">
        <a:solidFill>
          <a:schemeClr val="tx1"/>
        </a:solidFill>
        <a:latin typeface="+mn-lt"/>
        <a:ea typeface="ＭＳ Ｐゴシック" charset="0"/>
        <a:cs typeface="+mn-cs"/>
      </a:defRPr>
    </a:lvl2pPr>
    <a:lvl3pPr marL="684213" algn="l" defTabSz="684213" rtl="0" eaLnBrk="0" fontAlgn="base" hangingPunct="0">
      <a:spcBef>
        <a:spcPct val="30000"/>
      </a:spcBef>
      <a:spcAft>
        <a:spcPct val="0"/>
      </a:spcAft>
      <a:defRPr sz="900" kern="1200">
        <a:solidFill>
          <a:schemeClr val="tx1"/>
        </a:solidFill>
        <a:latin typeface="+mn-lt"/>
        <a:ea typeface="ＭＳ Ｐゴシック" charset="0"/>
        <a:cs typeface="+mn-cs"/>
      </a:defRPr>
    </a:lvl3pPr>
    <a:lvl4pPr marL="1027113" algn="l" defTabSz="684213" rtl="0" eaLnBrk="0" fontAlgn="base" hangingPunct="0">
      <a:spcBef>
        <a:spcPct val="30000"/>
      </a:spcBef>
      <a:spcAft>
        <a:spcPct val="0"/>
      </a:spcAft>
      <a:defRPr sz="900" kern="1200">
        <a:solidFill>
          <a:schemeClr val="tx1"/>
        </a:solidFill>
        <a:latin typeface="+mn-lt"/>
        <a:ea typeface="ＭＳ Ｐゴシック" charset="0"/>
        <a:cs typeface="+mn-cs"/>
      </a:defRPr>
    </a:lvl4pPr>
    <a:lvl5pPr marL="1370013" algn="l" defTabSz="684213" rtl="0" eaLnBrk="0" fontAlgn="base" hangingPunct="0">
      <a:spcBef>
        <a:spcPct val="30000"/>
      </a:spcBef>
      <a:spcAft>
        <a:spcPct val="0"/>
      </a:spcAft>
      <a:defRPr sz="900" kern="1200">
        <a:solidFill>
          <a:schemeClr val="tx1"/>
        </a:solidFill>
        <a:latin typeface="+mn-lt"/>
        <a:ea typeface="ＭＳ Ｐゴシック" charset="0"/>
        <a:cs typeface="+mn-cs"/>
      </a:defRPr>
    </a:lvl5pPr>
    <a:lvl6pPr marL="1713814" algn="l" defTabSz="685526" rtl="0" eaLnBrk="1" latinLnBrk="0" hangingPunct="1">
      <a:defRPr sz="900" kern="1200">
        <a:solidFill>
          <a:schemeClr val="tx1"/>
        </a:solidFill>
        <a:latin typeface="+mn-lt"/>
        <a:ea typeface="+mn-ea"/>
        <a:cs typeface="+mn-cs"/>
      </a:defRPr>
    </a:lvl6pPr>
    <a:lvl7pPr marL="2056577" algn="l" defTabSz="685526" rtl="0" eaLnBrk="1" latinLnBrk="0" hangingPunct="1">
      <a:defRPr sz="900" kern="1200">
        <a:solidFill>
          <a:schemeClr val="tx1"/>
        </a:solidFill>
        <a:latin typeface="+mn-lt"/>
        <a:ea typeface="+mn-ea"/>
        <a:cs typeface="+mn-cs"/>
      </a:defRPr>
    </a:lvl7pPr>
    <a:lvl8pPr marL="2399340" algn="l" defTabSz="685526" rtl="0" eaLnBrk="1" latinLnBrk="0" hangingPunct="1">
      <a:defRPr sz="900" kern="1200">
        <a:solidFill>
          <a:schemeClr val="tx1"/>
        </a:solidFill>
        <a:latin typeface="+mn-lt"/>
        <a:ea typeface="+mn-ea"/>
        <a:cs typeface="+mn-cs"/>
      </a:defRPr>
    </a:lvl8pPr>
    <a:lvl9pPr marL="2742103" algn="l" defTabSz="685526"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elivesecurity.com/wp-content/uploads/2020/06/ESET_InvisiMole.pdf"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know what really grinds my gears? Having everything thought out for a red team action, and then be detected by modern EDR. Especially when simulating APTs and staying unobtrusive in the network for extended periods of time. Over the years we’ve moved from PowerShell one-liners to LOLBINS, from LOLBINS to C#-malware, and finally we've utilised direct </a:t>
            </a:r>
            <a:r>
              <a:rPr lang="en-GB" dirty="0" err="1"/>
              <a:t>syscalls</a:t>
            </a:r>
            <a:r>
              <a:rPr lang="en-GB" dirty="0"/>
              <a:t>. Somehow it still feels like modern EDR is chewing the scenery.</a:t>
            </a:r>
          </a:p>
          <a:p>
            <a:endParaRPr lang="en-GB" dirty="0"/>
          </a:p>
          <a:p>
            <a:r>
              <a:rPr lang="en-GB" dirty="0"/>
              <a:t>Kernel driver abuse is an existing but less known technique that offers opportunity to remain undetected, while infiltrating organisations for extended periods of time. For example, </a:t>
            </a:r>
            <a:r>
              <a:rPr lang="en-GB" dirty="0" err="1"/>
              <a:t>InvisiMole</a:t>
            </a:r>
            <a:r>
              <a:rPr lang="en-GB" dirty="0"/>
              <a:t> </a:t>
            </a:r>
            <a:r>
              <a:rPr lang="en-GB" dirty="0">
                <a:hlinkClick r:id="rId3"/>
              </a:rPr>
              <a:t>actively abuses</a:t>
            </a:r>
            <a:r>
              <a:rPr lang="en-GB" dirty="0"/>
              <a:t> BYOVD in the war in Ukraine. If you manage to load or exploit a kernel driver, nothing but relaxation awaits you, with a beer in your left hand and your C2 in your right. But loading or exploiting one poses several technical challenges, apart from all the knowledge required to work with kernel drivers. Obtaining that knowledge seems difficult. However, the road to kernel driver exploitation is not that long.</a:t>
            </a:r>
          </a:p>
          <a:p>
            <a:endParaRPr lang="en-GB" dirty="0"/>
          </a:p>
          <a:p>
            <a:r>
              <a:rPr lang="en-GB" dirty="0"/>
              <a:t>This talk is for those we’ve heard about the Windows Kernel and want to learn more about it. We’ll dive into the concepts of computer architecture, drivers, user and kernel mode, and kernel exploits. The best part is that you’ll learn to exploit and develop your first malicious kernel driver.</a:t>
            </a:r>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a:t>
            </a:fld>
            <a:endParaRPr lang="en-US" altLang="en-US"/>
          </a:p>
        </p:txBody>
      </p:sp>
    </p:spTree>
    <p:extLst>
      <p:ext uri="{BB962C8B-B14F-4D97-AF65-F5344CB8AC3E}">
        <p14:creationId xmlns:p14="http://schemas.microsoft.com/office/powerpoint/2010/main" val="3907860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10</a:t>
            </a:fld>
            <a:endParaRPr lang="en-US" altLang="en-US"/>
          </a:p>
        </p:txBody>
      </p:sp>
    </p:spTree>
    <p:extLst>
      <p:ext uri="{BB962C8B-B14F-4D97-AF65-F5344CB8AC3E}">
        <p14:creationId xmlns:p14="http://schemas.microsoft.com/office/powerpoint/2010/main" val="1275050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11</a:t>
            </a:fld>
            <a:endParaRPr lang="en-US" altLang="en-US"/>
          </a:p>
        </p:txBody>
      </p:sp>
    </p:spTree>
    <p:extLst>
      <p:ext uri="{BB962C8B-B14F-4D97-AF65-F5344CB8AC3E}">
        <p14:creationId xmlns:p14="http://schemas.microsoft.com/office/powerpoint/2010/main" val="363263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12</a:t>
            </a:fld>
            <a:endParaRPr lang="en-US" altLang="en-US"/>
          </a:p>
        </p:txBody>
      </p:sp>
    </p:spTree>
    <p:extLst>
      <p:ext uri="{BB962C8B-B14F-4D97-AF65-F5344CB8AC3E}">
        <p14:creationId xmlns:p14="http://schemas.microsoft.com/office/powerpoint/2010/main" val="78994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13</a:t>
            </a:fld>
            <a:endParaRPr lang="en-US" altLang="en-US"/>
          </a:p>
        </p:txBody>
      </p:sp>
    </p:spTree>
    <p:extLst>
      <p:ext uri="{BB962C8B-B14F-4D97-AF65-F5344CB8AC3E}">
        <p14:creationId xmlns:p14="http://schemas.microsoft.com/office/powerpoint/2010/main" val="156182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14</a:t>
            </a:fld>
            <a:endParaRPr lang="en-US" altLang="en-US"/>
          </a:p>
        </p:txBody>
      </p:sp>
    </p:spTree>
    <p:extLst>
      <p:ext uri="{BB962C8B-B14F-4D97-AF65-F5344CB8AC3E}">
        <p14:creationId xmlns:p14="http://schemas.microsoft.com/office/powerpoint/2010/main" val="3975123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15</a:t>
            </a:fld>
            <a:endParaRPr lang="en-US" altLang="en-US"/>
          </a:p>
        </p:txBody>
      </p:sp>
    </p:spTree>
    <p:extLst>
      <p:ext uri="{BB962C8B-B14F-4D97-AF65-F5344CB8AC3E}">
        <p14:creationId xmlns:p14="http://schemas.microsoft.com/office/powerpoint/2010/main" val="1136039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16</a:t>
            </a:fld>
            <a:endParaRPr lang="en-US" altLang="en-US"/>
          </a:p>
        </p:txBody>
      </p:sp>
    </p:spTree>
    <p:extLst>
      <p:ext uri="{BB962C8B-B14F-4D97-AF65-F5344CB8AC3E}">
        <p14:creationId xmlns:p14="http://schemas.microsoft.com/office/powerpoint/2010/main" val="832921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17</a:t>
            </a:fld>
            <a:endParaRPr lang="en-US" altLang="en-US"/>
          </a:p>
        </p:txBody>
      </p:sp>
    </p:spTree>
    <p:extLst>
      <p:ext uri="{BB962C8B-B14F-4D97-AF65-F5344CB8AC3E}">
        <p14:creationId xmlns:p14="http://schemas.microsoft.com/office/powerpoint/2010/main" val="3458614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18</a:t>
            </a:fld>
            <a:endParaRPr lang="en-US" altLang="en-US"/>
          </a:p>
        </p:txBody>
      </p:sp>
    </p:spTree>
    <p:extLst>
      <p:ext uri="{BB962C8B-B14F-4D97-AF65-F5344CB8AC3E}">
        <p14:creationId xmlns:p14="http://schemas.microsoft.com/office/powerpoint/2010/main" val="3059776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19</a:t>
            </a:fld>
            <a:endParaRPr lang="en-US" altLang="en-US"/>
          </a:p>
        </p:txBody>
      </p:sp>
    </p:spTree>
    <p:extLst>
      <p:ext uri="{BB962C8B-B14F-4D97-AF65-F5344CB8AC3E}">
        <p14:creationId xmlns:p14="http://schemas.microsoft.com/office/powerpoint/2010/main" val="188563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a:t>
            </a:fld>
            <a:endParaRPr lang="en-US" altLang="en-US"/>
          </a:p>
        </p:txBody>
      </p:sp>
    </p:spTree>
    <p:extLst>
      <p:ext uri="{BB962C8B-B14F-4D97-AF65-F5344CB8AC3E}">
        <p14:creationId xmlns:p14="http://schemas.microsoft.com/office/powerpoint/2010/main" val="1043955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20</a:t>
            </a:fld>
            <a:endParaRPr lang="en-US" altLang="en-US"/>
          </a:p>
        </p:txBody>
      </p:sp>
    </p:spTree>
    <p:extLst>
      <p:ext uri="{BB962C8B-B14F-4D97-AF65-F5344CB8AC3E}">
        <p14:creationId xmlns:p14="http://schemas.microsoft.com/office/powerpoint/2010/main" val="3447025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21</a:t>
            </a:fld>
            <a:endParaRPr lang="en-US" altLang="en-US"/>
          </a:p>
        </p:txBody>
      </p:sp>
    </p:spTree>
    <p:extLst>
      <p:ext uri="{BB962C8B-B14F-4D97-AF65-F5344CB8AC3E}">
        <p14:creationId xmlns:p14="http://schemas.microsoft.com/office/powerpoint/2010/main" val="3835174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22</a:t>
            </a:fld>
            <a:endParaRPr lang="en-US" altLang="en-US"/>
          </a:p>
        </p:txBody>
      </p:sp>
    </p:spTree>
    <p:extLst>
      <p:ext uri="{BB962C8B-B14F-4D97-AF65-F5344CB8AC3E}">
        <p14:creationId xmlns:p14="http://schemas.microsoft.com/office/powerpoint/2010/main" val="4064416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23</a:t>
            </a:fld>
            <a:endParaRPr lang="en-US" altLang="en-US"/>
          </a:p>
        </p:txBody>
      </p:sp>
    </p:spTree>
    <p:extLst>
      <p:ext uri="{BB962C8B-B14F-4D97-AF65-F5344CB8AC3E}">
        <p14:creationId xmlns:p14="http://schemas.microsoft.com/office/powerpoint/2010/main" val="3390956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24</a:t>
            </a:fld>
            <a:endParaRPr lang="en-US" altLang="en-US"/>
          </a:p>
        </p:txBody>
      </p:sp>
    </p:spTree>
    <p:extLst>
      <p:ext uri="{BB962C8B-B14F-4D97-AF65-F5344CB8AC3E}">
        <p14:creationId xmlns:p14="http://schemas.microsoft.com/office/powerpoint/2010/main" val="848904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itchFamily="2" charset="2"/>
              <a:buChar cha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25</a:t>
            </a:fld>
            <a:endParaRPr lang="en-US" altLang="en-US"/>
          </a:p>
        </p:txBody>
      </p:sp>
    </p:spTree>
    <p:extLst>
      <p:ext uri="{BB962C8B-B14F-4D97-AF65-F5344CB8AC3E}">
        <p14:creationId xmlns:p14="http://schemas.microsoft.com/office/powerpoint/2010/main" val="2704236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26</a:t>
            </a:fld>
            <a:endParaRPr lang="en-US" altLang="en-US"/>
          </a:p>
        </p:txBody>
      </p:sp>
    </p:spTree>
    <p:extLst>
      <p:ext uri="{BB962C8B-B14F-4D97-AF65-F5344CB8AC3E}">
        <p14:creationId xmlns:p14="http://schemas.microsoft.com/office/powerpoint/2010/main" val="3257448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27</a:t>
            </a:fld>
            <a:endParaRPr lang="en-US" altLang="en-US"/>
          </a:p>
        </p:txBody>
      </p:sp>
    </p:spTree>
    <p:extLst>
      <p:ext uri="{BB962C8B-B14F-4D97-AF65-F5344CB8AC3E}">
        <p14:creationId xmlns:p14="http://schemas.microsoft.com/office/powerpoint/2010/main" val="517795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28</a:t>
            </a:fld>
            <a:endParaRPr lang="en-US" altLang="en-US"/>
          </a:p>
        </p:txBody>
      </p:sp>
    </p:spTree>
    <p:extLst>
      <p:ext uri="{BB962C8B-B14F-4D97-AF65-F5344CB8AC3E}">
        <p14:creationId xmlns:p14="http://schemas.microsoft.com/office/powerpoint/2010/main" val="335714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29</a:t>
            </a:fld>
            <a:endParaRPr lang="en-US" altLang="en-US"/>
          </a:p>
        </p:txBody>
      </p:sp>
    </p:spTree>
    <p:extLst>
      <p:ext uri="{BB962C8B-B14F-4D97-AF65-F5344CB8AC3E}">
        <p14:creationId xmlns:p14="http://schemas.microsoft.com/office/powerpoint/2010/main" val="3683879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a:t>
            </a:fld>
            <a:endParaRPr lang="en-US" altLang="en-US"/>
          </a:p>
        </p:txBody>
      </p:sp>
    </p:spTree>
    <p:extLst>
      <p:ext uri="{BB962C8B-B14F-4D97-AF65-F5344CB8AC3E}">
        <p14:creationId xmlns:p14="http://schemas.microsoft.com/office/powerpoint/2010/main" val="810030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30</a:t>
            </a:fld>
            <a:endParaRPr lang="en-US" altLang="en-US"/>
          </a:p>
        </p:txBody>
      </p:sp>
    </p:spTree>
    <p:extLst>
      <p:ext uri="{BB962C8B-B14F-4D97-AF65-F5344CB8AC3E}">
        <p14:creationId xmlns:p14="http://schemas.microsoft.com/office/powerpoint/2010/main" val="1708948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31</a:t>
            </a:fld>
            <a:endParaRPr lang="en-US" altLang="en-US"/>
          </a:p>
        </p:txBody>
      </p:sp>
    </p:spTree>
    <p:extLst>
      <p:ext uri="{BB962C8B-B14F-4D97-AF65-F5344CB8AC3E}">
        <p14:creationId xmlns:p14="http://schemas.microsoft.com/office/powerpoint/2010/main" val="1741765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32</a:t>
            </a:fld>
            <a:endParaRPr lang="en-US" altLang="en-US"/>
          </a:p>
        </p:txBody>
      </p:sp>
    </p:spTree>
    <p:extLst>
      <p:ext uri="{BB962C8B-B14F-4D97-AF65-F5344CB8AC3E}">
        <p14:creationId xmlns:p14="http://schemas.microsoft.com/office/powerpoint/2010/main" val="65519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33</a:t>
            </a:fld>
            <a:endParaRPr lang="en-US" altLang="en-US"/>
          </a:p>
        </p:txBody>
      </p:sp>
    </p:spTree>
    <p:extLst>
      <p:ext uri="{BB962C8B-B14F-4D97-AF65-F5344CB8AC3E}">
        <p14:creationId xmlns:p14="http://schemas.microsoft.com/office/powerpoint/2010/main" val="3936285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34</a:t>
            </a:fld>
            <a:endParaRPr lang="en-US" altLang="en-US"/>
          </a:p>
        </p:txBody>
      </p:sp>
    </p:spTree>
    <p:extLst>
      <p:ext uri="{BB962C8B-B14F-4D97-AF65-F5344CB8AC3E}">
        <p14:creationId xmlns:p14="http://schemas.microsoft.com/office/powerpoint/2010/main" val="1073836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4213" rtl="0" eaLnBrk="0" fontAlgn="base" latinLnBrk="0" hangingPunct="0">
              <a:lnSpc>
                <a:spcPct val="100000"/>
              </a:lnSpc>
              <a:spcBef>
                <a:spcPct val="30000"/>
              </a:spcBef>
              <a:spcAft>
                <a:spcPct val="0"/>
              </a:spcAft>
              <a:buClrTx/>
              <a:buSzTx/>
              <a:buFontTx/>
              <a:buNone/>
              <a:tabLst/>
              <a:defRPr/>
            </a:pPr>
            <a:r>
              <a:rPr lang="en-GB" b="0" i="0" u="none" strike="noStrike" dirty="0">
                <a:effectLst/>
                <a:latin typeface="Slack-Lato"/>
              </a:rPr>
              <a:t>IDA commented: https://</a:t>
            </a:r>
            <a:r>
              <a:rPr lang="en-GB" b="0" i="0" u="none" strike="noStrike" dirty="0" err="1">
                <a:effectLst/>
                <a:latin typeface="Slack-Lato"/>
              </a:rPr>
              <a:t>go.tij.me</a:t>
            </a:r>
            <a:r>
              <a:rPr lang="en-GB" b="0" i="0" u="none" strike="noStrike" dirty="0">
                <a:effectLst/>
                <a:latin typeface="Slack-Lato"/>
              </a:rPr>
              <a:t>/exercise2-ida-commented.zip</a:t>
            </a:r>
          </a:p>
          <a:p>
            <a:pPr marL="0" marR="0" lvl="0" indent="0" algn="l" defTabSz="684213"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35</a:t>
            </a:fld>
            <a:endParaRPr lang="en-US" altLang="en-US"/>
          </a:p>
        </p:txBody>
      </p:sp>
    </p:spTree>
    <p:extLst>
      <p:ext uri="{BB962C8B-B14F-4D97-AF65-F5344CB8AC3E}">
        <p14:creationId xmlns:p14="http://schemas.microsoft.com/office/powerpoint/2010/main" val="352109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4213" rtl="0" eaLnBrk="0" fontAlgn="base" latinLnBrk="0" hangingPunct="0">
              <a:lnSpc>
                <a:spcPct val="100000"/>
              </a:lnSpc>
              <a:spcBef>
                <a:spcPct val="30000"/>
              </a:spcBef>
              <a:spcAft>
                <a:spcPct val="0"/>
              </a:spcAft>
              <a:buClrTx/>
              <a:buSzTx/>
              <a:buFontTx/>
              <a:buNone/>
              <a:tabLst/>
              <a:defRPr/>
            </a:pPr>
            <a:r>
              <a:rPr lang="en-GB" b="0" i="0" u="none" strike="noStrike" dirty="0">
                <a:effectLst/>
                <a:latin typeface="Slack-Lato"/>
              </a:rPr>
              <a:t>IDA commented: https://</a:t>
            </a:r>
            <a:r>
              <a:rPr lang="en-GB" b="0" i="0" u="none" strike="noStrike" dirty="0" err="1">
                <a:effectLst/>
                <a:latin typeface="Slack-Lato"/>
              </a:rPr>
              <a:t>go.tij.me</a:t>
            </a:r>
            <a:r>
              <a:rPr lang="en-GB" b="0" i="0" u="none" strike="noStrike" dirty="0">
                <a:effectLst/>
                <a:latin typeface="Slack-Lato"/>
              </a:rPr>
              <a:t>/exercise2-ida-commented.zip</a:t>
            </a:r>
          </a:p>
          <a:p>
            <a:pPr marL="0" marR="0" lvl="0" indent="0" algn="l" defTabSz="684213"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36</a:t>
            </a:fld>
            <a:endParaRPr lang="en-US" altLang="en-US"/>
          </a:p>
        </p:txBody>
      </p:sp>
    </p:spTree>
    <p:extLst>
      <p:ext uri="{BB962C8B-B14F-4D97-AF65-F5344CB8AC3E}">
        <p14:creationId xmlns:p14="http://schemas.microsoft.com/office/powerpoint/2010/main" val="254357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4213" rtl="0" eaLnBrk="0" fontAlgn="base" latinLnBrk="0" hangingPunct="0">
              <a:lnSpc>
                <a:spcPct val="100000"/>
              </a:lnSpc>
              <a:spcBef>
                <a:spcPct val="30000"/>
              </a:spcBef>
              <a:spcAft>
                <a:spcPct val="0"/>
              </a:spcAft>
              <a:buClrTx/>
              <a:buSzTx/>
              <a:buFontTx/>
              <a:buNone/>
              <a:tabLst/>
              <a:defRPr/>
            </a:pPr>
            <a:r>
              <a:rPr lang="en-GB" b="0" i="0" u="none" strike="noStrike" dirty="0">
                <a:effectLst/>
                <a:latin typeface="Slack-Lato"/>
              </a:rPr>
              <a:t>IDA commented: https://</a:t>
            </a:r>
            <a:r>
              <a:rPr lang="en-GB" b="0" i="0" u="none" strike="noStrike" dirty="0" err="1">
                <a:effectLst/>
                <a:latin typeface="Slack-Lato"/>
              </a:rPr>
              <a:t>go.tij.me</a:t>
            </a:r>
            <a:r>
              <a:rPr lang="en-GB" b="0" i="0" u="none" strike="noStrike" dirty="0">
                <a:effectLst/>
                <a:latin typeface="Slack-Lato"/>
              </a:rPr>
              <a:t>/exercise2-ida-commented.zip</a:t>
            </a:r>
          </a:p>
          <a:p>
            <a:pPr marL="0" marR="0" lvl="0" indent="0" algn="l" defTabSz="684213"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37</a:t>
            </a:fld>
            <a:endParaRPr lang="en-US" altLang="en-US"/>
          </a:p>
        </p:txBody>
      </p:sp>
    </p:spTree>
    <p:extLst>
      <p:ext uri="{BB962C8B-B14F-4D97-AF65-F5344CB8AC3E}">
        <p14:creationId xmlns:p14="http://schemas.microsoft.com/office/powerpoint/2010/main" val="3833598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4213" rtl="0" eaLnBrk="0" fontAlgn="base" latinLnBrk="0" hangingPunct="0">
              <a:lnSpc>
                <a:spcPct val="100000"/>
              </a:lnSpc>
              <a:spcBef>
                <a:spcPct val="30000"/>
              </a:spcBef>
              <a:spcAft>
                <a:spcPct val="0"/>
              </a:spcAft>
              <a:buClrTx/>
              <a:buSzTx/>
              <a:buFontTx/>
              <a:buNone/>
              <a:tabLst/>
              <a:defRPr/>
            </a:pPr>
            <a:r>
              <a:rPr lang="en-GB" b="0" i="0" u="none" strike="noStrike" dirty="0">
                <a:effectLst/>
                <a:latin typeface="Slack-Lato"/>
              </a:rPr>
              <a:t>IDA commented: https://</a:t>
            </a:r>
            <a:r>
              <a:rPr lang="en-GB" b="0" i="0" u="none" strike="noStrike" dirty="0" err="1">
                <a:effectLst/>
                <a:latin typeface="Slack-Lato"/>
              </a:rPr>
              <a:t>go.tij.me</a:t>
            </a:r>
            <a:r>
              <a:rPr lang="en-GB" b="0" i="0" u="none" strike="noStrike" dirty="0">
                <a:effectLst/>
                <a:latin typeface="Slack-Lato"/>
              </a:rPr>
              <a:t>/exercise2-ida-commented.zip</a:t>
            </a:r>
          </a:p>
          <a:p>
            <a:pPr marL="0" marR="0" lvl="0" indent="0" algn="l" defTabSz="684213"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38</a:t>
            </a:fld>
            <a:endParaRPr lang="en-US" altLang="en-US"/>
          </a:p>
        </p:txBody>
      </p:sp>
    </p:spTree>
    <p:extLst>
      <p:ext uri="{BB962C8B-B14F-4D97-AF65-F5344CB8AC3E}">
        <p14:creationId xmlns:p14="http://schemas.microsoft.com/office/powerpoint/2010/main" val="3963875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39</a:t>
            </a:fld>
            <a:endParaRPr lang="en-US" altLang="en-US"/>
          </a:p>
        </p:txBody>
      </p:sp>
    </p:spTree>
    <p:extLst>
      <p:ext uri="{BB962C8B-B14F-4D97-AF65-F5344CB8AC3E}">
        <p14:creationId xmlns:p14="http://schemas.microsoft.com/office/powerpoint/2010/main" val="514610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4</a:t>
            </a:fld>
            <a:endParaRPr lang="en-US" altLang="en-US"/>
          </a:p>
        </p:txBody>
      </p:sp>
    </p:spTree>
    <p:extLst>
      <p:ext uri="{BB962C8B-B14F-4D97-AF65-F5344CB8AC3E}">
        <p14:creationId xmlns:p14="http://schemas.microsoft.com/office/powerpoint/2010/main" val="2137649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noProof="0" dirty="0"/>
          </a:p>
        </p:txBody>
      </p:sp>
      <p:sp>
        <p:nvSpPr>
          <p:cNvPr id="4" name="Slide Number Placeholder 3"/>
          <p:cNvSpPr>
            <a:spLocks noGrp="1"/>
          </p:cNvSpPr>
          <p:nvPr>
            <p:ph type="sldNum" sz="quarter" idx="5"/>
          </p:nvPr>
        </p:nvSpPr>
        <p:spPr/>
        <p:txBody>
          <a:bodyPr/>
          <a:lstStyle/>
          <a:p>
            <a:pPr>
              <a:defRPr/>
            </a:pPr>
            <a:fld id="{B0622DBF-16E2-5641-845A-47192AFD98C0}" type="slidenum">
              <a:rPr lang="nl-NL" altLang="en-US" smtClean="0"/>
              <a:pPr>
                <a:defRPr/>
              </a:pPr>
              <a:t>40</a:t>
            </a:fld>
            <a:endParaRPr lang="nl-NL" altLang="en-US"/>
          </a:p>
        </p:txBody>
      </p:sp>
    </p:spTree>
    <p:extLst>
      <p:ext uri="{BB962C8B-B14F-4D97-AF65-F5344CB8AC3E}">
        <p14:creationId xmlns:p14="http://schemas.microsoft.com/office/powerpoint/2010/main" val="3704480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5</a:t>
            </a:fld>
            <a:endParaRPr lang="en-US" altLang="en-US"/>
          </a:p>
        </p:txBody>
      </p:sp>
    </p:spTree>
    <p:extLst>
      <p:ext uri="{BB962C8B-B14F-4D97-AF65-F5344CB8AC3E}">
        <p14:creationId xmlns:p14="http://schemas.microsoft.com/office/powerpoint/2010/main" val="1499899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6</a:t>
            </a:fld>
            <a:endParaRPr lang="en-US" altLang="en-US"/>
          </a:p>
        </p:txBody>
      </p:sp>
    </p:spTree>
    <p:extLst>
      <p:ext uri="{BB962C8B-B14F-4D97-AF65-F5344CB8AC3E}">
        <p14:creationId xmlns:p14="http://schemas.microsoft.com/office/powerpoint/2010/main" val="219931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7</a:t>
            </a:fld>
            <a:endParaRPr lang="en-US" altLang="en-US"/>
          </a:p>
        </p:txBody>
      </p:sp>
    </p:spTree>
    <p:extLst>
      <p:ext uri="{BB962C8B-B14F-4D97-AF65-F5344CB8AC3E}">
        <p14:creationId xmlns:p14="http://schemas.microsoft.com/office/powerpoint/2010/main" val="2221892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8</a:t>
            </a:fld>
            <a:endParaRPr lang="en-US" altLang="en-US"/>
          </a:p>
        </p:txBody>
      </p:sp>
    </p:spTree>
    <p:extLst>
      <p:ext uri="{BB962C8B-B14F-4D97-AF65-F5344CB8AC3E}">
        <p14:creationId xmlns:p14="http://schemas.microsoft.com/office/powerpoint/2010/main" val="4268508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0622DBF-16E2-5641-845A-47192AFD98C0}" type="slidenum">
              <a:rPr lang="en-US" altLang="en-US" smtClean="0"/>
              <a:pPr>
                <a:defRPr/>
              </a:pPr>
              <a:t>9</a:t>
            </a:fld>
            <a:endParaRPr lang="en-US" altLang="en-US"/>
          </a:p>
        </p:txBody>
      </p:sp>
    </p:spTree>
    <p:extLst>
      <p:ext uri="{BB962C8B-B14F-4D97-AF65-F5344CB8AC3E}">
        <p14:creationId xmlns:p14="http://schemas.microsoft.com/office/powerpoint/2010/main" val="2745390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6" name="Picture 14" descr="A picture containing outdoor, animal&#10;&#10;Description automatically generated">
            <a:extLst>
              <a:ext uri="{FF2B5EF4-FFF2-40B4-BE49-F238E27FC236}">
                <a16:creationId xmlns:a16="http://schemas.microsoft.com/office/drawing/2014/main" id="{6E42CD95-5F8C-FB4A-8C4B-D283165F148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623" t="16379" r="5437" b="12831"/>
          <a:stretch>
            <a:fillRect/>
          </a:stretch>
        </p:blipFill>
        <p:spPr bwMode="auto">
          <a:xfrm>
            <a:off x="-11113" y="484188"/>
            <a:ext cx="915511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ID" hidden="1">
            <a:extLst>
              <a:ext uri="{FF2B5EF4-FFF2-40B4-BE49-F238E27FC236}">
                <a16:creationId xmlns:a16="http://schemas.microsoft.com/office/drawing/2014/main" id="{03FB05BF-1D43-FD40-8A4A-D6178DB78096}"/>
              </a:ext>
            </a:extLst>
          </p:cNvPr>
          <p:cNvGrpSpPr>
            <a:grpSpLocks/>
          </p:cNvGrpSpPr>
          <p:nvPr/>
        </p:nvGrpSpPr>
        <p:grpSpPr bwMode="auto">
          <a:xfrm>
            <a:off x="0" y="0"/>
            <a:ext cx="9144000" cy="5143500"/>
            <a:chOff x="0" y="0"/>
            <a:chExt cx="12198350" cy="6858000"/>
          </a:xfrm>
        </p:grpSpPr>
        <p:sp>
          <p:nvSpPr>
            <p:cNvPr id="8" name="Rechthoek 30">
              <a:extLst>
                <a:ext uri="{FF2B5EF4-FFF2-40B4-BE49-F238E27FC236}">
                  <a16:creationId xmlns:a16="http://schemas.microsoft.com/office/drawing/2014/main" id="{96BD0717-65F4-2642-A8B0-32D64952822E}"/>
                </a:ext>
              </a:extLst>
            </p:cNvPr>
            <p:cNvSpPr/>
            <p:nvPr/>
          </p:nvSpPr>
          <p:spPr>
            <a:xfrm>
              <a:off x="0" y="0"/>
              <a:ext cx="12198350" cy="3217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9" name="Rechthoek 31">
              <a:extLst>
                <a:ext uri="{FF2B5EF4-FFF2-40B4-BE49-F238E27FC236}">
                  <a16:creationId xmlns:a16="http://schemas.microsoft.com/office/drawing/2014/main" id="{E9E93888-9FE6-D042-B746-A1CBBDF9FBF1}"/>
                </a:ext>
              </a:extLst>
            </p:cNvPr>
            <p:cNvSpPr/>
            <p:nvPr/>
          </p:nvSpPr>
          <p:spPr>
            <a:xfrm rot="5400000">
              <a:off x="-3190751" y="3190751"/>
              <a:ext cx="6858000" cy="47649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0" name="Rechthoek 32">
              <a:extLst>
                <a:ext uri="{FF2B5EF4-FFF2-40B4-BE49-F238E27FC236}">
                  <a16:creationId xmlns:a16="http://schemas.microsoft.com/office/drawing/2014/main" id="{47A18E70-28D9-8045-B34B-A5BE2CD1069B}"/>
                </a:ext>
              </a:extLst>
            </p:cNvPr>
            <p:cNvSpPr/>
            <p:nvPr/>
          </p:nvSpPr>
          <p:spPr>
            <a:xfrm rot="5400000">
              <a:off x="8531102" y="3190751"/>
              <a:ext cx="6858000" cy="47649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1" name="Rechthoek 34">
              <a:extLst>
                <a:ext uri="{FF2B5EF4-FFF2-40B4-BE49-F238E27FC236}">
                  <a16:creationId xmlns:a16="http://schemas.microsoft.com/office/drawing/2014/main" id="{97AE9C75-20EB-554C-B634-8AC6C1652AE8}"/>
                </a:ext>
              </a:extLst>
            </p:cNvPr>
            <p:cNvSpPr/>
            <p:nvPr/>
          </p:nvSpPr>
          <p:spPr>
            <a:xfrm>
              <a:off x="0" y="6536267"/>
              <a:ext cx="12198350" cy="3217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2" name="Rechthoek 36">
              <a:extLst>
                <a:ext uri="{FF2B5EF4-FFF2-40B4-BE49-F238E27FC236}">
                  <a16:creationId xmlns:a16="http://schemas.microsoft.com/office/drawing/2014/main" id="{C8F0DBE9-C42C-504C-B702-2F6AD4DE5570}"/>
                </a:ext>
              </a:extLst>
            </p:cNvPr>
            <p:cNvSpPr/>
            <p:nvPr/>
          </p:nvSpPr>
          <p:spPr>
            <a:xfrm>
              <a:off x="0" y="4853517"/>
              <a:ext cx="12198350" cy="32384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3" name="Rechthoek 16">
              <a:extLst>
                <a:ext uri="{FF2B5EF4-FFF2-40B4-BE49-F238E27FC236}">
                  <a16:creationId xmlns:a16="http://schemas.microsoft.com/office/drawing/2014/main" id="{303D2C58-7F1F-EB4C-BFAB-3BA60BB9A7F1}"/>
                </a:ext>
              </a:extLst>
            </p:cNvPr>
            <p:cNvSpPr/>
            <p:nvPr/>
          </p:nvSpPr>
          <p:spPr>
            <a:xfrm>
              <a:off x="0" y="5632451"/>
              <a:ext cx="12198350" cy="32384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grpSp>
      <p:sp>
        <p:nvSpPr>
          <p:cNvPr id="14" name="Tekstvak 6">
            <a:extLst>
              <a:ext uri="{FF2B5EF4-FFF2-40B4-BE49-F238E27FC236}">
                <a16:creationId xmlns:a16="http://schemas.microsoft.com/office/drawing/2014/main" id="{3C994306-0032-924D-9A4D-05A1AA1CD5AB}"/>
              </a:ext>
            </a:extLst>
          </p:cNvPr>
          <p:cNvSpPr txBox="1"/>
          <p:nvPr/>
        </p:nvSpPr>
        <p:spPr>
          <a:xfrm>
            <a:off x="-19050" y="-157163"/>
            <a:ext cx="4572000" cy="155575"/>
          </a:xfrm>
          <a:prstGeom prst="rect">
            <a:avLst/>
          </a:prstGeom>
          <a:noFill/>
        </p:spPr>
        <p:txBody>
          <a:bodyPr lIns="0" tIns="0" rIns="0" bIns="0">
            <a:spAutoFit/>
          </a:bodyPr>
          <a:lstStyle/>
          <a:p>
            <a:pPr defTabSz="685526" eaLnBrk="1" fontAlgn="auto" hangingPunct="1">
              <a:spcBef>
                <a:spcPts val="0"/>
              </a:spcBef>
              <a:spcAft>
                <a:spcPts val="0"/>
              </a:spcAft>
              <a:defRPr/>
            </a:pPr>
            <a:r>
              <a:rPr lang="nl-NL" sz="1011">
                <a:solidFill>
                  <a:schemeClr val="accent3"/>
                </a:solidFill>
                <a:latin typeface="+mn-lt"/>
                <a:ea typeface="+mn-ea"/>
              </a:rPr>
              <a:t>Titel dia</a:t>
            </a:r>
          </a:p>
        </p:txBody>
      </p:sp>
      <p:pic>
        <p:nvPicPr>
          <p:cNvPr id="17" name="Picture 16" descr="A picture containing logo&#10;&#10;Description automatically generated">
            <a:extLst>
              <a:ext uri="{FF2B5EF4-FFF2-40B4-BE49-F238E27FC236}">
                <a16:creationId xmlns:a16="http://schemas.microsoft.com/office/drawing/2014/main" id="{575482B5-79A7-90B0-29A2-A733B14F1719}"/>
              </a:ext>
            </a:extLst>
          </p:cNvPr>
          <p:cNvPicPr>
            <a:picLocks noChangeAspect="1"/>
          </p:cNvPicPr>
          <p:nvPr userDrawn="1"/>
        </p:nvPicPr>
        <p:blipFill>
          <a:blip r:embed="rId3">
            <a:alphaModFix amt="40000"/>
            <a:extLst>
              <a:ext uri="{28A0092B-C50C-407E-A947-70E740481C1C}">
                <a14:useLocalDpi xmlns:a14="http://schemas.microsoft.com/office/drawing/2010/main" val="0"/>
              </a:ext>
            </a:extLst>
          </a:blip>
          <a:stretch>
            <a:fillRect/>
          </a:stretch>
        </p:blipFill>
        <p:spPr>
          <a:xfrm>
            <a:off x="-1066154" y="824048"/>
            <a:ext cx="3639707" cy="3521733"/>
          </a:xfrm>
          <a:prstGeom prst="rect">
            <a:avLst/>
          </a:prstGeom>
        </p:spPr>
      </p:pic>
      <p:sp>
        <p:nvSpPr>
          <p:cNvPr id="4" name="Title 1">
            <a:extLst>
              <a:ext uri="{FF2B5EF4-FFF2-40B4-BE49-F238E27FC236}">
                <a16:creationId xmlns:a16="http://schemas.microsoft.com/office/drawing/2014/main" id="{27AC08DE-FA3D-BDB8-45B0-F748E8341690}"/>
              </a:ext>
            </a:extLst>
          </p:cNvPr>
          <p:cNvSpPr>
            <a:spLocks noGrp="1"/>
          </p:cNvSpPr>
          <p:nvPr>
            <p:ph type="title" hasCustomPrompt="1"/>
          </p:nvPr>
        </p:nvSpPr>
        <p:spPr>
          <a:xfrm>
            <a:off x="1412229" y="813666"/>
            <a:ext cx="7374583" cy="869858"/>
          </a:xfrm>
          <a:prstGeom prst="rect">
            <a:avLst/>
          </a:prstGeom>
        </p:spPr>
        <p:txBody>
          <a:bodyPr anchor="ctr"/>
          <a:lstStyle>
            <a:lvl1pPr>
              <a:defRPr sz="3600" u="none">
                <a:solidFill>
                  <a:schemeClr val="bg1"/>
                </a:solidFill>
              </a:defRPr>
            </a:lvl1pPr>
          </a:lstStyle>
          <a:p>
            <a:r>
              <a:rPr lang="en-US" sz="3600" b="1">
                <a:latin typeface="DIN Next LT Arabic" panose="020B0803020203050203" pitchFamily="34" charset="-78"/>
                <a:cs typeface="DIN Next LT Arabic" panose="020B0803020203050203" pitchFamily="34" charset="-78"/>
              </a:rPr>
              <a:t>Writing your first </a:t>
            </a:r>
            <a:br>
              <a:rPr lang="en-US" sz="3600" b="1">
                <a:latin typeface="DIN Next LT Arabic" panose="020B0803020203050203" pitchFamily="34" charset="-78"/>
                <a:cs typeface="DIN Next LT Arabic" panose="020B0803020203050203" pitchFamily="34" charset="-78"/>
              </a:rPr>
            </a:br>
            <a:r>
              <a:rPr lang="en-US" sz="3600" b="1" u="sng">
                <a:latin typeface="DIN Next LT Arabic" panose="020B0803020203050203" pitchFamily="34" charset="-78"/>
                <a:cs typeface="DIN Next LT Arabic" panose="020B0803020203050203" pitchFamily="34" charset="-78"/>
              </a:rPr>
              <a:t>malicious</a:t>
            </a:r>
            <a:r>
              <a:rPr lang="en-US" sz="3600" b="1">
                <a:latin typeface="DIN Next LT Arabic" panose="020B0803020203050203" pitchFamily="34" charset="-78"/>
                <a:cs typeface="DIN Next LT Arabic" panose="020B0803020203050203" pitchFamily="34" charset="-78"/>
              </a:rPr>
              <a:t> kernel driver</a:t>
            </a:r>
          </a:p>
        </p:txBody>
      </p:sp>
      <p:sp>
        <p:nvSpPr>
          <p:cNvPr id="18" name="TextBox 17">
            <a:extLst>
              <a:ext uri="{FF2B5EF4-FFF2-40B4-BE49-F238E27FC236}">
                <a16:creationId xmlns:a16="http://schemas.microsoft.com/office/drawing/2014/main" id="{232297BF-6BE3-57EB-53ED-C06F52895124}"/>
              </a:ext>
            </a:extLst>
          </p:cNvPr>
          <p:cNvSpPr txBox="1"/>
          <p:nvPr userDrawn="1"/>
        </p:nvSpPr>
        <p:spPr>
          <a:xfrm>
            <a:off x="8471140" y="224287"/>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NL">
              <a:solidFill>
                <a:schemeClr val="accent2"/>
              </a:solidFill>
              <a:latin typeface="+mj-lt"/>
            </a:endParaRPr>
          </a:p>
        </p:txBody>
      </p:sp>
      <p:sp>
        <p:nvSpPr>
          <p:cNvPr id="19" name="TextBox 18">
            <a:extLst>
              <a:ext uri="{FF2B5EF4-FFF2-40B4-BE49-F238E27FC236}">
                <a16:creationId xmlns:a16="http://schemas.microsoft.com/office/drawing/2014/main" id="{4943B006-7BB5-283E-CA37-C0A9DE418143}"/>
              </a:ext>
            </a:extLst>
          </p:cNvPr>
          <p:cNvSpPr txBox="1"/>
          <p:nvPr userDrawn="1"/>
        </p:nvSpPr>
        <p:spPr>
          <a:xfrm>
            <a:off x="185738" y="235744"/>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NL">
              <a:solidFill>
                <a:schemeClr val="accent2"/>
              </a:solidFill>
              <a:latin typeface="+mj-lt"/>
            </a:endParaRPr>
          </a:p>
        </p:txBody>
      </p:sp>
      <p:sp>
        <p:nvSpPr>
          <p:cNvPr id="21" name="Tijdelijke aanduiding voor tekst 19">
            <a:extLst>
              <a:ext uri="{FF2B5EF4-FFF2-40B4-BE49-F238E27FC236}">
                <a16:creationId xmlns:a16="http://schemas.microsoft.com/office/drawing/2014/main" id="{AE5507FC-8CC9-3E0F-6B1C-5573BDA57F73}"/>
              </a:ext>
            </a:extLst>
          </p:cNvPr>
          <p:cNvSpPr>
            <a:spLocks noGrp="1"/>
          </p:cNvSpPr>
          <p:nvPr>
            <p:ph type="body" sz="quarter" idx="21" hasCustomPrompt="1"/>
          </p:nvPr>
        </p:nvSpPr>
        <p:spPr>
          <a:xfrm>
            <a:off x="1412229" y="1874034"/>
            <a:ext cx="7374583" cy="298699"/>
          </a:xfrm>
          <a:prstGeom prst="rect">
            <a:avLst/>
          </a:prstGeom>
        </p:spPr>
        <p:txBody>
          <a:bodyPr>
            <a:normAutofit/>
          </a:bodyPr>
          <a:lstStyle>
            <a:lvl1pPr marL="0" indent="0">
              <a:buNone/>
              <a:defRPr sz="1800" b="0" i="0" baseline="0">
                <a:solidFill>
                  <a:schemeClr val="bg1"/>
                </a:solidFill>
                <a:latin typeface="Calibri Light" panose="020F0302020204030204" pitchFamily="34" charset="0"/>
                <a:ea typeface="Calibri Light" panose="020F0302020204030204" pitchFamily="34" charset="0"/>
                <a:cs typeface="Calibri Light" panose="020F0302020204030204" pitchFamily="34" charset="0"/>
              </a:defRPr>
            </a:lvl1pPr>
          </a:lstStyle>
          <a:p>
            <a:pPr lvl="0"/>
            <a:r>
              <a:rPr lang="nl-NL" noProof="0"/>
              <a:t>2022</a:t>
            </a:r>
          </a:p>
        </p:txBody>
      </p:sp>
    </p:spTree>
    <p:extLst>
      <p:ext uri="{BB962C8B-B14F-4D97-AF65-F5344CB8AC3E}">
        <p14:creationId xmlns:p14="http://schemas.microsoft.com/office/powerpoint/2010/main" val="2548255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LP">
    <p:spTree>
      <p:nvGrpSpPr>
        <p:cNvPr id="1" name=""/>
        <p:cNvGrpSpPr/>
        <p:nvPr/>
      </p:nvGrpSpPr>
      <p:grpSpPr>
        <a:xfrm>
          <a:off x="0" y="0"/>
          <a:ext cx="0" cy="0"/>
          <a:chOff x="0" y="0"/>
          <a:chExt cx="0" cy="0"/>
        </a:xfrm>
      </p:grpSpPr>
      <p:grpSp>
        <p:nvGrpSpPr>
          <p:cNvPr id="5" name="GRID" hidden="1">
            <a:extLst>
              <a:ext uri="{FF2B5EF4-FFF2-40B4-BE49-F238E27FC236}">
                <a16:creationId xmlns:a16="http://schemas.microsoft.com/office/drawing/2014/main" id="{82A81BEC-6CC3-F44A-ADD4-5739C613B645}"/>
              </a:ext>
            </a:extLst>
          </p:cNvPr>
          <p:cNvGrpSpPr>
            <a:grpSpLocks/>
          </p:cNvGrpSpPr>
          <p:nvPr/>
        </p:nvGrpSpPr>
        <p:grpSpPr bwMode="auto">
          <a:xfrm>
            <a:off x="0" y="0"/>
            <a:ext cx="9144000" cy="5143500"/>
            <a:chOff x="0" y="0"/>
            <a:chExt cx="12198350" cy="6858000"/>
          </a:xfrm>
        </p:grpSpPr>
        <p:sp>
          <p:nvSpPr>
            <p:cNvPr id="6" name="Rechthoek 6">
              <a:extLst>
                <a:ext uri="{FF2B5EF4-FFF2-40B4-BE49-F238E27FC236}">
                  <a16:creationId xmlns:a16="http://schemas.microsoft.com/office/drawing/2014/main" id="{331D38C6-860F-A445-B8A3-DFE78A5B37E4}"/>
                </a:ext>
              </a:extLst>
            </p:cNvPr>
            <p:cNvSpPr/>
            <p:nvPr/>
          </p:nvSpPr>
          <p:spPr>
            <a:xfrm>
              <a:off x="0" y="260351"/>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7" name="Rechthoek 7">
              <a:extLst>
                <a:ext uri="{FF2B5EF4-FFF2-40B4-BE49-F238E27FC236}">
                  <a16:creationId xmlns:a16="http://schemas.microsoft.com/office/drawing/2014/main" id="{2B1C694E-78DC-7947-9EB8-1BEA7BB8C809}"/>
                </a:ext>
              </a:extLst>
            </p:cNvPr>
            <p:cNvSpPr/>
            <p:nvPr/>
          </p:nvSpPr>
          <p:spPr>
            <a:xfrm>
              <a:off x="0" y="5806017"/>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8" name="Rechthoek 8">
              <a:extLst>
                <a:ext uri="{FF2B5EF4-FFF2-40B4-BE49-F238E27FC236}">
                  <a16:creationId xmlns:a16="http://schemas.microsoft.com/office/drawing/2014/main" id="{544D8BE2-E7E6-564C-B4E1-566A0F5C6913}"/>
                </a:ext>
              </a:extLst>
            </p:cNvPr>
            <p:cNvSpPr/>
            <p:nvPr/>
          </p:nvSpPr>
          <p:spPr>
            <a:xfrm rot="16200000">
              <a:off x="-3032977"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9" name="Rechthoek 9">
              <a:extLst>
                <a:ext uri="{FF2B5EF4-FFF2-40B4-BE49-F238E27FC236}">
                  <a16:creationId xmlns:a16="http://schemas.microsoft.com/office/drawing/2014/main" id="{A081F614-A811-764A-ABE5-412FB2B556D3}"/>
                </a:ext>
              </a:extLst>
            </p:cNvPr>
            <p:cNvSpPr/>
            <p:nvPr/>
          </p:nvSpPr>
          <p:spPr>
            <a:xfrm rot="16200000">
              <a:off x="8373328"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0" name="Rechthoek 10">
              <a:extLst>
                <a:ext uri="{FF2B5EF4-FFF2-40B4-BE49-F238E27FC236}">
                  <a16:creationId xmlns:a16="http://schemas.microsoft.com/office/drawing/2014/main" id="{9647CEEB-3C36-0442-AEA5-32728DC5CF97}"/>
                </a:ext>
              </a:extLst>
            </p:cNvPr>
            <p:cNvSpPr/>
            <p:nvPr/>
          </p:nvSpPr>
          <p:spPr>
            <a:xfrm>
              <a:off x="0" y="14774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1" name="Rechthoek 11">
              <a:extLst>
                <a:ext uri="{FF2B5EF4-FFF2-40B4-BE49-F238E27FC236}">
                  <a16:creationId xmlns:a16="http://schemas.microsoft.com/office/drawing/2014/main" id="{A3F38687-1997-B74E-98B9-754B8ADA0EAB}"/>
                </a:ext>
              </a:extLst>
            </p:cNvPr>
            <p:cNvSpPr/>
            <p:nvPr/>
          </p:nvSpPr>
          <p:spPr>
            <a:xfrm>
              <a:off x="0" y="51858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2" name="Rechthoek 12">
              <a:extLst>
                <a:ext uri="{FF2B5EF4-FFF2-40B4-BE49-F238E27FC236}">
                  <a16:creationId xmlns:a16="http://schemas.microsoft.com/office/drawing/2014/main" id="{89AEA5E7-F594-2445-BD4E-5919790EE7D8}"/>
                </a:ext>
              </a:extLst>
            </p:cNvPr>
            <p:cNvSpPr/>
            <p:nvPr/>
          </p:nvSpPr>
          <p:spPr>
            <a:xfrm rot="16200000">
              <a:off x="-2186928" y="3362291"/>
              <a:ext cx="6858000" cy="1334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grpSp>
      <p:sp>
        <p:nvSpPr>
          <p:cNvPr id="13" name="Tijdelijke aanduiding voor dianummer 4">
            <a:extLst>
              <a:ext uri="{FF2B5EF4-FFF2-40B4-BE49-F238E27FC236}">
                <a16:creationId xmlns:a16="http://schemas.microsoft.com/office/drawing/2014/main" id="{A7A864EF-E985-4248-9190-823D3CE8B329}"/>
              </a:ext>
            </a:extLst>
          </p:cNvPr>
          <p:cNvSpPr>
            <a:spLocks noGrp="1"/>
          </p:cNvSpPr>
          <p:nvPr>
            <p:ph type="sldNum" sz="quarter" idx="17"/>
          </p:nvPr>
        </p:nvSpPr>
        <p:spPr/>
        <p:txBody>
          <a:bodyPr/>
          <a:lstStyle>
            <a:lvl1pPr>
              <a:defRPr smtClean="0"/>
            </a:lvl1pPr>
          </a:lstStyle>
          <a:p>
            <a:pPr>
              <a:defRPr/>
            </a:pPr>
            <a:fld id="{12520EC2-4F73-AF4C-9182-5D28AF2BCD70}" type="slidenum">
              <a:rPr lang="nl-NL" altLang="en-US"/>
              <a:pPr>
                <a:defRPr/>
              </a:pPr>
              <a:t>‹#›</a:t>
            </a:fld>
            <a:endParaRPr lang="nl-NL" altLang="en-US"/>
          </a:p>
        </p:txBody>
      </p:sp>
      <p:sp>
        <p:nvSpPr>
          <p:cNvPr id="22" name="Rectangle 21">
            <a:extLst>
              <a:ext uri="{FF2B5EF4-FFF2-40B4-BE49-F238E27FC236}">
                <a16:creationId xmlns:a16="http://schemas.microsoft.com/office/drawing/2014/main" id="{E68429BC-E822-35CE-975A-C8C472EF338E}"/>
              </a:ext>
            </a:extLst>
          </p:cNvPr>
          <p:cNvSpPr/>
          <p:nvPr userDrawn="1"/>
        </p:nvSpPr>
        <p:spPr bwMode="auto">
          <a:xfrm>
            <a:off x="2580974" y="2775072"/>
            <a:ext cx="1890000" cy="1260000"/>
          </a:xfrm>
          <a:prstGeom prst="rect">
            <a:avLst/>
          </a:prstGeom>
          <a:solidFill>
            <a:schemeClr val="accent3"/>
          </a:solidFill>
          <a:ln w="3175" cmpd="sng">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t"/>
          <a:lstStyle/>
          <a:p>
            <a:pPr algn="l">
              <a:defRPr/>
            </a:pPr>
            <a:r>
              <a:rPr lang="nl-NL" sz="1200">
                <a:solidFill>
                  <a:schemeClr val="bg2"/>
                </a:solidFill>
                <a:latin typeface="Calibri Light"/>
                <a:cs typeface="Calibri Light"/>
              </a:rPr>
              <a:t>Ontvangers mogen </a:t>
            </a:r>
            <a:r>
              <a:rPr lang="nl-NL" sz="1200" b="1">
                <a:solidFill>
                  <a:srgbClr val="FFC000"/>
                </a:solidFill>
                <a:latin typeface="Calibri Light"/>
                <a:cs typeface="Calibri Light"/>
              </a:rPr>
              <a:t>TLP:AMBER </a:t>
            </a:r>
            <a:r>
              <a:rPr lang="nl-NL" sz="1200">
                <a:solidFill>
                  <a:schemeClr val="bg2"/>
                </a:solidFill>
                <a:latin typeface="Calibri Light"/>
                <a:cs typeface="Calibri Light"/>
              </a:rPr>
              <a:t>informatie alleen delen met leden van hun eigen organisatie, op een ‘</a:t>
            </a:r>
            <a:r>
              <a:rPr lang="nl-NL" sz="1200" err="1">
                <a:solidFill>
                  <a:schemeClr val="bg2"/>
                </a:solidFill>
                <a:latin typeface="Calibri Light"/>
                <a:cs typeface="Calibri Light"/>
              </a:rPr>
              <a:t>need</a:t>
            </a:r>
            <a:r>
              <a:rPr lang="nl-NL" sz="1200">
                <a:solidFill>
                  <a:schemeClr val="bg2"/>
                </a:solidFill>
                <a:latin typeface="Calibri Light"/>
                <a:cs typeface="Calibri Light"/>
              </a:rPr>
              <a:t> </a:t>
            </a:r>
            <a:r>
              <a:rPr lang="nl-NL" sz="1200" err="1">
                <a:solidFill>
                  <a:schemeClr val="bg2"/>
                </a:solidFill>
                <a:latin typeface="Calibri Light"/>
                <a:cs typeface="Calibri Light"/>
              </a:rPr>
              <a:t>to</a:t>
            </a:r>
            <a:r>
              <a:rPr lang="nl-NL" sz="1200">
                <a:solidFill>
                  <a:schemeClr val="bg2"/>
                </a:solidFill>
                <a:latin typeface="Calibri Light"/>
                <a:cs typeface="Calibri Light"/>
              </a:rPr>
              <a:t> </a:t>
            </a:r>
            <a:r>
              <a:rPr lang="nl-NL" sz="1200" err="1">
                <a:solidFill>
                  <a:schemeClr val="bg2"/>
                </a:solidFill>
                <a:latin typeface="Calibri Light"/>
                <a:cs typeface="Calibri Light"/>
              </a:rPr>
              <a:t>know</a:t>
            </a:r>
            <a:r>
              <a:rPr lang="nl-NL" sz="1200">
                <a:solidFill>
                  <a:schemeClr val="bg2"/>
                </a:solidFill>
                <a:latin typeface="Calibri Light"/>
                <a:cs typeface="Calibri Light"/>
              </a:rPr>
              <a:t>’ basis.</a:t>
            </a:r>
          </a:p>
        </p:txBody>
      </p:sp>
      <p:sp>
        <p:nvSpPr>
          <p:cNvPr id="23" name="Rectangle 22">
            <a:extLst>
              <a:ext uri="{FF2B5EF4-FFF2-40B4-BE49-F238E27FC236}">
                <a16:creationId xmlns:a16="http://schemas.microsoft.com/office/drawing/2014/main" id="{732220E8-BCCE-7B28-0127-C8FC8810964F}"/>
              </a:ext>
            </a:extLst>
          </p:cNvPr>
          <p:cNvSpPr/>
          <p:nvPr userDrawn="1"/>
        </p:nvSpPr>
        <p:spPr bwMode="auto">
          <a:xfrm>
            <a:off x="4620624" y="2765302"/>
            <a:ext cx="1890000" cy="1260000"/>
          </a:xfrm>
          <a:prstGeom prst="rect">
            <a:avLst/>
          </a:prstGeom>
          <a:solidFill>
            <a:schemeClr val="accent3"/>
          </a:solidFill>
          <a:ln w="3175" cmpd="sng">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t"/>
          <a:lstStyle/>
          <a:p>
            <a:pPr algn="l">
              <a:defRPr/>
            </a:pPr>
            <a:r>
              <a:rPr lang="nl-NL" sz="1200">
                <a:solidFill>
                  <a:schemeClr val="bg2"/>
                </a:solidFill>
                <a:latin typeface="Calibri Light"/>
                <a:cs typeface="Calibri Light"/>
              </a:rPr>
              <a:t>Ontvangers mogen </a:t>
            </a:r>
            <a:r>
              <a:rPr lang="nl-NL" sz="1200" b="1">
                <a:solidFill>
                  <a:srgbClr val="92D050"/>
                </a:solidFill>
                <a:latin typeface="Calibri Light"/>
                <a:cs typeface="Calibri Light"/>
              </a:rPr>
              <a:t>TLP:GREEN</a:t>
            </a:r>
            <a:r>
              <a:rPr lang="nl-NL" sz="1200">
                <a:solidFill>
                  <a:srgbClr val="92D050"/>
                </a:solidFill>
                <a:latin typeface="Calibri Light"/>
                <a:cs typeface="Calibri Light"/>
              </a:rPr>
              <a:t> </a:t>
            </a:r>
            <a:r>
              <a:rPr lang="nl-NL" sz="1200">
                <a:solidFill>
                  <a:schemeClr val="bg2"/>
                </a:solidFill>
                <a:latin typeface="Calibri Light"/>
                <a:cs typeface="Calibri Light"/>
              </a:rPr>
              <a:t>informatie delen met collega's en partners, maar niet via publiek toegankelijke kanalen.</a:t>
            </a:r>
          </a:p>
        </p:txBody>
      </p:sp>
      <p:sp>
        <p:nvSpPr>
          <p:cNvPr id="24" name="Rectangle 23">
            <a:extLst>
              <a:ext uri="{FF2B5EF4-FFF2-40B4-BE49-F238E27FC236}">
                <a16:creationId xmlns:a16="http://schemas.microsoft.com/office/drawing/2014/main" id="{C52E57CB-FC99-7522-4C2D-7961B3EA958B}"/>
              </a:ext>
            </a:extLst>
          </p:cNvPr>
          <p:cNvSpPr/>
          <p:nvPr userDrawn="1"/>
        </p:nvSpPr>
        <p:spPr bwMode="auto">
          <a:xfrm>
            <a:off x="6660275" y="2773901"/>
            <a:ext cx="1890000" cy="1260000"/>
          </a:xfrm>
          <a:prstGeom prst="rect">
            <a:avLst/>
          </a:prstGeom>
          <a:solidFill>
            <a:schemeClr val="accent3"/>
          </a:solidFill>
          <a:ln w="3175" cmpd="sng">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t"/>
          <a:lstStyle/>
          <a:p>
            <a:pPr algn="l">
              <a:defRPr/>
            </a:pPr>
            <a:r>
              <a:rPr lang="nl-NL" sz="1200" b="0">
                <a:solidFill>
                  <a:schemeClr val="bg2"/>
                </a:solidFill>
                <a:latin typeface="Calibri Light"/>
                <a:cs typeface="Calibri Light"/>
              </a:rPr>
              <a:t>Ontvangers mogen </a:t>
            </a:r>
            <a:r>
              <a:rPr lang="nl-NL" sz="1200" b="1">
                <a:solidFill>
                  <a:schemeClr val="bg2"/>
                </a:solidFill>
                <a:latin typeface="Calibri Light"/>
                <a:cs typeface="Calibri Light"/>
              </a:rPr>
              <a:t>TLP:WHITE </a:t>
            </a:r>
            <a:r>
              <a:rPr lang="nl-NL" sz="1200">
                <a:solidFill>
                  <a:schemeClr val="bg2"/>
                </a:solidFill>
                <a:latin typeface="Calibri Light"/>
                <a:cs typeface="Calibri Light"/>
              </a:rPr>
              <a:t>informatie vrij verspreiden, voor zover de verspreiding niet strijdig is met de wet.</a:t>
            </a:r>
          </a:p>
        </p:txBody>
      </p:sp>
      <p:grpSp>
        <p:nvGrpSpPr>
          <p:cNvPr id="25" name="Group 24">
            <a:extLst>
              <a:ext uri="{FF2B5EF4-FFF2-40B4-BE49-F238E27FC236}">
                <a16:creationId xmlns:a16="http://schemas.microsoft.com/office/drawing/2014/main" id="{9024E008-2EE5-F611-16CD-52415EF6372D}"/>
              </a:ext>
            </a:extLst>
          </p:cNvPr>
          <p:cNvGrpSpPr/>
          <p:nvPr userDrawn="1"/>
        </p:nvGrpSpPr>
        <p:grpSpPr>
          <a:xfrm>
            <a:off x="7127333" y="1208209"/>
            <a:ext cx="958476" cy="1236378"/>
            <a:chOff x="4499992" y="555526"/>
            <a:chExt cx="1605976" cy="2071616"/>
          </a:xfrm>
        </p:grpSpPr>
        <p:grpSp>
          <p:nvGrpSpPr>
            <p:cNvPr id="26" name="Group 25">
              <a:extLst>
                <a:ext uri="{FF2B5EF4-FFF2-40B4-BE49-F238E27FC236}">
                  <a16:creationId xmlns:a16="http://schemas.microsoft.com/office/drawing/2014/main" id="{72D429FD-1187-691C-A6C5-3A70A3D0E2D5}"/>
                </a:ext>
              </a:extLst>
            </p:cNvPr>
            <p:cNvGrpSpPr/>
            <p:nvPr/>
          </p:nvGrpSpPr>
          <p:grpSpPr>
            <a:xfrm>
              <a:off x="4499992" y="555526"/>
              <a:ext cx="1605976" cy="2071616"/>
              <a:chOff x="5004048" y="627534"/>
              <a:chExt cx="936104" cy="1224136"/>
            </a:xfrm>
            <a:solidFill>
              <a:srgbClr val="415A69"/>
            </a:solidFill>
          </p:grpSpPr>
          <p:pic>
            <p:nvPicPr>
              <p:cNvPr id="31" name="Graphic 30">
                <a:extLst>
                  <a:ext uri="{FF2B5EF4-FFF2-40B4-BE49-F238E27FC236}">
                    <a16:creationId xmlns:a16="http://schemas.microsoft.com/office/drawing/2014/main" id="{5F65092F-7148-AC0B-A37D-A317EC3E091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33896"/>
              <a:stretch/>
            </p:blipFill>
            <p:spPr>
              <a:xfrm>
                <a:off x="5004048" y="627534"/>
                <a:ext cx="936104" cy="618806"/>
              </a:xfrm>
              <a:prstGeom prst="rect">
                <a:avLst/>
              </a:prstGeom>
            </p:spPr>
          </p:pic>
          <p:pic>
            <p:nvPicPr>
              <p:cNvPr id="32" name="Graphic 31">
                <a:extLst>
                  <a:ext uri="{FF2B5EF4-FFF2-40B4-BE49-F238E27FC236}">
                    <a16:creationId xmlns:a16="http://schemas.microsoft.com/office/drawing/2014/main" id="{7C4CF5DB-E6D1-9655-70CD-E39107C4486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990"/>
              <a:stretch/>
            </p:blipFill>
            <p:spPr>
              <a:xfrm>
                <a:off x="5004048" y="1233747"/>
                <a:ext cx="936104" cy="617923"/>
              </a:xfrm>
              <a:prstGeom prst="rect">
                <a:avLst/>
              </a:prstGeom>
            </p:spPr>
          </p:pic>
        </p:grpSp>
        <p:sp>
          <p:nvSpPr>
            <p:cNvPr id="27" name="Oval 26">
              <a:extLst>
                <a:ext uri="{FF2B5EF4-FFF2-40B4-BE49-F238E27FC236}">
                  <a16:creationId xmlns:a16="http://schemas.microsoft.com/office/drawing/2014/main" id="{C35385DD-2CAD-F2EB-1A1C-0C63D799295F}"/>
                </a:ext>
              </a:extLst>
            </p:cNvPr>
            <p:cNvSpPr/>
            <p:nvPr/>
          </p:nvSpPr>
          <p:spPr>
            <a:xfrm>
              <a:off x="5103007" y="679302"/>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17815586-8AFF-3E25-5D4D-46AFC57A91F7}"/>
                </a:ext>
              </a:extLst>
            </p:cNvPr>
            <p:cNvSpPr/>
            <p:nvPr/>
          </p:nvSpPr>
          <p:spPr>
            <a:xfrm>
              <a:off x="5103007" y="1160810"/>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661E67A8-7C8B-3A14-352B-77158F32E72C}"/>
                </a:ext>
              </a:extLst>
            </p:cNvPr>
            <p:cNvSpPr/>
            <p:nvPr/>
          </p:nvSpPr>
          <p:spPr>
            <a:xfrm>
              <a:off x="5103007" y="2123827"/>
              <a:ext cx="399268" cy="393848"/>
            </a:xfrm>
            <a:prstGeom prst="ellipse">
              <a:avLst/>
            </a:prstGeom>
            <a:solidFill>
              <a:schemeClr val="bg1"/>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B71062B5-98AB-51A6-D3F6-57F914C4F833}"/>
                </a:ext>
              </a:extLst>
            </p:cNvPr>
            <p:cNvSpPr/>
            <p:nvPr/>
          </p:nvSpPr>
          <p:spPr>
            <a:xfrm>
              <a:off x="5103007" y="1642318"/>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3" name="Group 32">
            <a:extLst>
              <a:ext uri="{FF2B5EF4-FFF2-40B4-BE49-F238E27FC236}">
                <a16:creationId xmlns:a16="http://schemas.microsoft.com/office/drawing/2014/main" id="{E5535A3B-B58C-4BA2-00FE-A790DE9D208C}"/>
              </a:ext>
            </a:extLst>
          </p:cNvPr>
          <p:cNvGrpSpPr/>
          <p:nvPr userDrawn="1"/>
        </p:nvGrpSpPr>
        <p:grpSpPr>
          <a:xfrm>
            <a:off x="953622" y="1208209"/>
            <a:ext cx="958476" cy="1236378"/>
            <a:chOff x="4499992" y="555526"/>
            <a:chExt cx="1605976" cy="2071616"/>
          </a:xfrm>
        </p:grpSpPr>
        <p:grpSp>
          <p:nvGrpSpPr>
            <p:cNvPr id="34" name="Group 33">
              <a:extLst>
                <a:ext uri="{FF2B5EF4-FFF2-40B4-BE49-F238E27FC236}">
                  <a16:creationId xmlns:a16="http://schemas.microsoft.com/office/drawing/2014/main" id="{DB531B18-EC99-C48F-F56C-AC29D9BE593D}"/>
                </a:ext>
              </a:extLst>
            </p:cNvPr>
            <p:cNvGrpSpPr/>
            <p:nvPr/>
          </p:nvGrpSpPr>
          <p:grpSpPr>
            <a:xfrm>
              <a:off x="4499992" y="555526"/>
              <a:ext cx="1605976" cy="2071616"/>
              <a:chOff x="5004048" y="627534"/>
              <a:chExt cx="936104" cy="1224136"/>
            </a:xfrm>
            <a:solidFill>
              <a:srgbClr val="415A69"/>
            </a:solidFill>
          </p:grpSpPr>
          <p:pic>
            <p:nvPicPr>
              <p:cNvPr id="39" name="Graphic 38">
                <a:extLst>
                  <a:ext uri="{FF2B5EF4-FFF2-40B4-BE49-F238E27FC236}">
                    <a16:creationId xmlns:a16="http://schemas.microsoft.com/office/drawing/2014/main" id="{6C478416-1444-CA27-25B4-3F247133E01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33896"/>
              <a:stretch/>
            </p:blipFill>
            <p:spPr>
              <a:xfrm>
                <a:off x="5004048" y="627534"/>
                <a:ext cx="936104" cy="618806"/>
              </a:xfrm>
              <a:prstGeom prst="rect">
                <a:avLst/>
              </a:prstGeom>
            </p:spPr>
          </p:pic>
          <p:pic>
            <p:nvPicPr>
              <p:cNvPr id="40" name="Graphic 39">
                <a:extLst>
                  <a:ext uri="{FF2B5EF4-FFF2-40B4-BE49-F238E27FC236}">
                    <a16:creationId xmlns:a16="http://schemas.microsoft.com/office/drawing/2014/main" id="{8C11880C-50DC-FCE7-9A10-AA602BB911E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990"/>
              <a:stretch/>
            </p:blipFill>
            <p:spPr>
              <a:xfrm>
                <a:off x="5004048" y="1233747"/>
                <a:ext cx="936104" cy="617923"/>
              </a:xfrm>
              <a:prstGeom prst="rect">
                <a:avLst/>
              </a:prstGeom>
            </p:spPr>
          </p:pic>
        </p:grpSp>
        <p:sp>
          <p:nvSpPr>
            <p:cNvPr id="35" name="Oval 34">
              <a:extLst>
                <a:ext uri="{FF2B5EF4-FFF2-40B4-BE49-F238E27FC236}">
                  <a16:creationId xmlns:a16="http://schemas.microsoft.com/office/drawing/2014/main" id="{36BFE743-C37A-61EB-15A0-A8D88709D27E}"/>
                </a:ext>
              </a:extLst>
            </p:cNvPr>
            <p:cNvSpPr/>
            <p:nvPr/>
          </p:nvSpPr>
          <p:spPr>
            <a:xfrm>
              <a:off x="5103007" y="679302"/>
              <a:ext cx="399268" cy="393848"/>
            </a:xfrm>
            <a:prstGeom prst="ellipse">
              <a:avLst/>
            </a:prstGeom>
            <a:solidFill>
              <a:srgbClr val="FF0000"/>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CD31D1B2-6848-034D-D09F-07753CAD6FFF}"/>
                </a:ext>
              </a:extLst>
            </p:cNvPr>
            <p:cNvSpPr/>
            <p:nvPr/>
          </p:nvSpPr>
          <p:spPr>
            <a:xfrm>
              <a:off x="5103007" y="1160810"/>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A2674304-E02C-09EC-81D7-1344D8888C35}"/>
                </a:ext>
              </a:extLst>
            </p:cNvPr>
            <p:cNvSpPr/>
            <p:nvPr/>
          </p:nvSpPr>
          <p:spPr>
            <a:xfrm>
              <a:off x="5103007" y="2123827"/>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2282ACF5-F325-04B6-F8D5-FE9C5A66EB1D}"/>
                </a:ext>
              </a:extLst>
            </p:cNvPr>
            <p:cNvSpPr/>
            <p:nvPr/>
          </p:nvSpPr>
          <p:spPr>
            <a:xfrm>
              <a:off x="5103007" y="1642318"/>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1" name="Group 40">
            <a:extLst>
              <a:ext uri="{FF2B5EF4-FFF2-40B4-BE49-F238E27FC236}">
                <a16:creationId xmlns:a16="http://schemas.microsoft.com/office/drawing/2014/main" id="{2D5761C7-F7C1-C237-6F39-3DF2B3FA9FD3}"/>
              </a:ext>
            </a:extLst>
          </p:cNvPr>
          <p:cNvGrpSpPr/>
          <p:nvPr userDrawn="1"/>
        </p:nvGrpSpPr>
        <p:grpSpPr>
          <a:xfrm>
            <a:off x="3011526" y="1208209"/>
            <a:ext cx="958476" cy="1236378"/>
            <a:chOff x="4499992" y="555526"/>
            <a:chExt cx="1605976" cy="2071616"/>
          </a:xfrm>
        </p:grpSpPr>
        <p:grpSp>
          <p:nvGrpSpPr>
            <p:cNvPr id="42" name="Group 41">
              <a:extLst>
                <a:ext uri="{FF2B5EF4-FFF2-40B4-BE49-F238E27FC236}">
                  <a16:creationId xmlns:a16="http://schemas.microsoft.com/office/drawing/2014/main" id="{F1B214B9-C0DA-F334-DDBC-85A94475B3AF}"/>
                </a:ext>
              </a:extLst>
            </p:cNvPr>
            <p:cNvGrpSpPr/>
            <p:nvPr/>
          </p:nvGrpSpPr>
          <p:grpSpPr>
            <a:xfrm>
              <a:off x="4499992" y="555526"/>
              <a:ext cx="1605976" cy="2071616"/>
              <a:chOff x="5004048" y="627534"/>
              <a:chExt cx="936104" cy="1224136"/>
            </a:xfrm>
            <a:solidFill>
              <a:srgbClr val="415A69"/>
            </a:solidFill>
          </p:grpSpPr>
          <p:pic>
            <p:nvPicPr>
              <p:cNvPr id="47" name="Graphic 46">
                <a:extLst>
                  <a:ext uri="{FF2B5EF4-FFF2-40B4-BE49-F238E27FC236}">
                    <a16:creationId xmlns:a16="http://schemas.microsoft.com/office/drawing/2014/main" id="{162B9E5D-ADDE-4E23-D056-2097CCFA277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33896"/>
              <a:stretch/>
            </p:blipFill>
            <p:spPr>
              <a:xfrm>
                <a:off x="5004048" y="627534"/>
                <a:ext cx="936104" cy="618806"/>
              </a:xfrm>
              <a:prstGeom prst="rect">
                <a:avLst/>
              </a:prstGeom>
            </p:spPr>
          </p:pic>
          <p:pic>
            <p:nvPicPr>
              <p:cNvPr id="48" name="Graphic 47">
                <a:extLst>
                  <a:ext uri="{FF2B5EF4-FFF2-40B4-BE49-F238E27FC236}">
                    <a16:creationId xmlns:a16="http://schemas.microsoft.com/office/drawing/2014/main" id="{D27F2E61-FE27-537D-588F-E9755FEC5C7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990"/>
              <a:stretch/>
            </p:blipFill>
            <p:spPr>
              <a:xfrm>
                <a:off x="5004048" y="1233747"/>
                <a:ext cx="936104" cy="617923"/>
              </a:xfrm>
              <a:prstGeom prst="rect">
                <a:avLst/>
              </a:prstGeom>
            </p:spPr>
          </p:pic>
        </p:grpSp>
        <p:sp>
          <p:nvSpPr>
            <p:cNvPr id="43" name="Oval 42">
              <a:extLst>
                <a:ext uri="{FF2B5EF4-FFF2-40B4-BE49-F238E27FC236}">
                  <a16:creationId xmlns:a16="http://schemas.microsoft.com/office/drawing/2014/main" id="{028CF9C6-17E9-88FB-A5EB-11DEFA49E4C4}"/>
                </a:ext>
              </a:extLst>
            </p:cNvPr>
            <p:cNvSpPr/>
            <p:nvPr/>
          </p:nvSpPr>
          <p:spPr>
            <a:xfrm>
              <a:off x="5103007" y="679302"/>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FFD2C106-F46C-82FD-DF41-AF1F9FDF0D40}"/>
                </a:ext>
              </a:extLst>
            </p:cNvPr>
            <p:cNvSpPr/>
            <p:nvPr/>
          </p:nvSpPr>
          <p:spPr>
            <a:xfrm>
              <a:off x="5103007" y="1160810"/>
              <a:ext cx="399268" cy="393848"/>
            </a:xfrm>
            <a:prstGeom prst="ellipse">
              <a:avLst/>
            </a:prstGeom>
            <a:solidFill>
              <a:srgbClr val="FFC000"/>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2D705EA0-4104-37F3-C81B-63D23AA97A4B}"/>
                </a:ext>
              </a:extLst>
            </p:cNvPr>
            <p:cNvSpPr/>
            <p:nvPr/>
          </p:nvSpPr>
          <p:spPr>
            <a:xfrm>
              <a:off x="5103007" y="2123827"/>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A5127E4C-C4E3-1E29-AF43-6350D1751F35}"/>
                </a:ext>
              </a:extLst>
            </p:cNvPr>
            <p:cNvSpPr/>
            <p:nvPr/>
          </p:nvSpPr>
          <p:spPr>
            <a:xfrm>
              <a:off x="5103007" y="1642318"/>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 name="Group 48">
            <a:extLst>
              <a:ext uri="{FF2B5EF4-FFF2-40B4-BE49-F238E27FC236}">
                <a16:creationId xmlns:a16="http://schemas.microsoft.com/office/drawing/2014/main" id="{0797317C-1B28-EF3C-D883-415B38294878}"/>
              </a:ext>
            </a:extLst>
          </p:cNvPr>
          <p:cNvGrpSpPr/>
          <p:nvPr userDrawn="1"/>
        </p:nvGrpSpPr>
        <p:grpSpPr>
          <a:xfrm>
            <a:off x="5069430" y="1208209"/>
            <a:ext cx="958476" cy="1236378"/>
            <a:chOff x="4499992" y="555526"/>
            <a:chExt cx="1605976" cy="2071616"/>
          </a:xfrm>
        </p:grpSpPr>
        <p:grpSp>
          <p:nvGrpSpPr>
            <p:cNvPr id="50" name="Group 49">
              <a:extLst>
                <a:ext uri="{FF2B5EF4-FFF2-40B4-BE49-F238E27FC236}">
                  <a16:creationId xmlns:a16="http://schemas.microsoft.com/office/drawing/2014/main" id="{E85E2658-19FB-BF78-212E-4215719B5F8C}"/>
                </a:ext>
              </a:extLst>
            </p:cNvPr>
            <p:cNvGrpSpPr/>
            <p:nvPr/>
          </p:nvGrpSpPr>
          <p:grpSpPr>
            <a:xfrm>
              <a:off x="4499992" y="555526"/>
              <a:ext cx="1605976" cy="2071616"/>
              <a:chOff x="5004048" y="627534"/>
              <a:chExt cx="936104" cy="1224136"/>
            </a:xfrm>
            <a:solidFill>
              <a:srgbClr val="415A69"/>
            </a:solidFill>
          </p:grpSpPr>
          <p:pic>
            <p:nvPicPr>
              <p:cNvPr id="55" name="Graphic 54">
                <a:extLst>
                  <a:ext uri="{FF2B5EF4-FFF2-40B4-BE49-F238E27FC236}">
                    <a16:creationId xmlns:a16="http://schemas.microsoft.com/office/drawing/2014/main" id="{8A6DC0A3-9EAA-9812-8604-8312101908A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33896"/>
              <a:stretch/>
            </p:blipFill>
            <p:spPr>
              <a:xfrm>
                <a:off x="5004048" y="627534"/>
                <a:ext cx="936104" cy="618806"/>
              </a:xfrm>
              <a:prstGeom prst="rect">
                <a:avLst/>
              </a:prstGeom>
            </p:spPr>
          </p:pic>
          <p:pic>
            <p:nvPicPr>
              <p:cNvPr id="56" name="Graphic 55">
                <a:extLst>
                  <a:ext uri="{FF2B5EF4-FFF2-40B4-BE49-F238E27FC236}">
                    <a16:creationId xmlns:a16="http://schemas.microsoft.com/office/drawing/2014/main" id="{829D78B6-CD8B-6408-F240-757F78F6572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990"/>
              <a:stretch/>
            </p:blipFill>
            <p:spPr>
              <a:xfrm>
                <a:off x="5004048" y="1233747"/>
                <a:ext cx="936104" cy="617923"/>
              </a:xfrm>
              <a:prstGeom prst="rect">
                <a:avLst/>
              </a:prstGeom>
            </p:spPr>
          </p:pic>
        </p:grpSp>
        <p:sp>
          <p:nvSpPr>
            <p:cNvPr id="51" name="Oval 50">
              <a:extLst>
                <a:ext uri="{FF2B5EF4-FFF2-40B4-BE49-F238E27FC236}">
                  <a16:creationId xmlns:a16="http://schemas.microsoft.com/office/drawing/2014/main" id="{9D9357C1-5B33-C3EF-CEF3-A68202B5AB6B}"/>
                </a:ext>
              </a:extLst>
            </p:cNvPr>
            <p:cNvSpPr/>
            <p:nvPr/>
          </p:nvSpPr>
          <p:spPr>
            <a:xfrm>
              <a:off x="5103007" y="679302"/>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EC36247F-D23D-9C62-ACE1-ACBAA4C9215E}"/>
                </a:ext>
              </a:extLst>
            </p:cNvPr>
            <p:cNvSpPr/>
            <p:nvPr/>
          </p:nvSpPr>
          <p:spPr>
            <a:xfrm>
              <a:off x="5103007" y="1160810"/>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19C40410-1950-1025-15A1-4F83877204A6}"/>
                </a:ext>
              </a:extLst>
            </p:cNvPr>
            <p:cNvSpPr/>
            <p:nvPr/>
          </p:nvSpPr>
          <p:spPr>
            <a:xfrm>
              <a:off x="5103007" y="2123827"/>
              <a:ext cx="399268" cy="393848"/>
            </a:xfrm>
            <a:prstGeom prst="ellipse">
              <a:avLst/>
            </a:prstGeom>
            <a:solidFill>
              <a:srgbClr val="415A69"/>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C80892B8-7CE5-9147-F61E-2E6A9320B90D}"/>
                </a:ext>
              </a:extLst>
            </p:cNvPr>
            <p:cNvSpPr/>
            <p:nvPr/>
          </p:nvSpPr>
          <p:spPr>
            <a:xfrm>
              <a:off x="5103007" y="1642318"/>
              <a:ext cx="399268" cy="393848"/>
            </a:xfrm>
            <a:prstGeom prst="ellipse">
              <a:avLst/>
            </a:prstGeom>
            <a:solidFill>
              <a:srgbClr val="00B050"/>
            </a:solidFill>
            <a:ln w="12700">
              <a:solidFill>
                <a:srgbClr val="415A6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Rectangle 56">
            <a:extLst>
              <a:ext uri="{FF2B5EF4-FFF2-40B4-BE49-F238E27FC236}">
                <a16:creationId xmlns:a16="http://schemas.microsoft.com/office/drawing/2014/main" id="{5948467D-747B-C4C6-A233-5839172F471C}"/>
              </a:ext>
            </a:extLst>
          </p:cNvPr>
          <p:cNvSpPr/>
          <p:nvPr userDrawn="1"/>
        </p:nvSpPr>
        <p:spPr bwMode="auto">
          <a:xfrm>
            <a:off x="541324" y="2775959"/>
            <a:ext cx="1890000" cy="1260000"/>
          </a:xfrm>
          <a:prstGeom prst="rect">
            <a:avLst/>
          </a:prstGeom>
          <a:solidFill>
            <a:schemeClr val="accent3"/>
          </a:solidFill>
          <a:ln w="3175" cmpd="sng">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t"/>
          <a:lstStyle/>
          <a:p>
            <a:pPr algn="l">
              <a:defRPr/>
            </a:pPr>
            <a:r>
              <a:rPr lang="nl-NL" sz="1200">
                <a:solidFill>
                  <a:schemeClr val="bg2"/>
                </a:solidFill>
                <a:latin typeface="Calibri Light"/>
                <a:cs typeface="Calibri Light"/>
              </a:rPr>
              <a:t>Ontvangers mogen </a:t>
            </a:r>
            <a:r>
              <a:rPr lang="nl-NL" sz="1200" b="1">
                <a:solidFill>
                  <a:srgbClr val="FF0000"/>
                </a:solidFill>
                <a:latin typeface="Calibri Light"/>
                <a:cs typeface="Calibri Light"/>
              </a:rPr>
              <a:t>TLP:RED </a:t>
            </a:r>
            <a:r>
              <a:rPr lang="nl-NL" sz="1200">
                <a:solidFill>
                  <a:schemeClr val="bg2"/>
                </a:solidFill>
                <a:latin typeface="Calibri Light"/>
                <a:cs typeface="Calibri Light"/>
              </a:rPr>
              <a:t>informatie niet met anderen bespreken, behalve de rechtstreeks geadresseerden.</a:t>
            </a:r>
          </a:p>
        </p:txBody>
      </p:sp>
    </p:spTree>
    <p:extLst>
      <p:ext uri="{BB962C8B-B14F-4D97-AF65-F5344CB8AC3E}">
        <p14:creationId xmlns:p14="http://schemas.microsoft.com/office/powerpoint/2010/main" val="1896656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spTree>
      <p:nvGrpSpPr>
        <p:cNvPr id="1" name=""/>
        <p:cNvGrpSpPr/>
        <p:nvPr/>
      </p:nvGrpSpPr>
      <p:grpSpPr>
        <a:xfrm>
          <a:off x="0" y="0"/>
          <a:ext cx="0" cy="0"/>
          <a:chOff x="0" y="0"/>
          <a:chExt cx="0" cy="0"/>
        </a:xfrm>
      </p:grpSpPr>
      <p:grpSp>
        <p:nvGrpSpPr>
          <p:cNvPr id="5" name="GRID" hidden="1">
            <a:extLst>
              <a:ext uri="{FF2B5EF4-FFF2-40B4-BE49-F238E27FC236}">
                <a16:creationId xmlns:a16="http://schemas.microsoft.com/office/drawing/2014/main" id="{82A81BEC-6CC3-F44A-ADD4-5739C613B645}"/>
              </a:ext>
            </a:extLst>
          </p:cNvPr>
          <p:cNvGrpSpPr>
            <a:grpSpLocks/>
          </p:cNvGrpSpPr>
          <p:nvPr/>
        </p:nvGrpSpPr>
        <p:grpSpPr bwMode="auto">
          <a:xfrm>
            <a:off x="0" y="0"/>
            <a:ext cx="9144000" cy="5143500"/>
            <a:chOff x="0" y="0"/>
            <a:chExt cx="12198350" cy="6858000"/>
          </a:xfrm>
        </p:grpSpPr>
        <p:sp>
          <p:nvSpPr>
            <p:cNvPr id="6" name="Rechthoek 6">
              <a:extLst>
                <a:ext uri="{FF2B5EF4-FFF2-40B4-BE49-F238E27FC236}">
                  <a16:creationId xmlns:a16="http://schemas.microsoft.com/office/drawing/2014/main" id="{331D38C6-860F-A445-B8A3-DFE78A5B37E4}"/>
                </a:ext>
              </a:extLst>
            </p:cNvPr>
            <p:cNvSpPr/>
            <p:nvPr/>
          </p:nvSpPr>
          <p:spPr>
            <a:xfrm>
              <a:off x="0" y="260351"/>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7" name="Rechthoek 7">
              <a:extLst>
                <a:ext uri="{FF2B5EF4-FFF2-40B4-BE49-F238E27FC236}">
                  <a16:creationId xmlns:a16="http://schemas.microsoft.com/office/drawing/2014/main" id="{2B1C694E-78DC-7947-9EB8-1BEA7BB8C809}"/>
                </a:ext>
              </a:extLst>
            </p:cNvPr>
            <p:cNvSpPr/>
            <p:nvPr/>
          </p:nvSpPr>
          <p:spPr>
            <a:xfrm>
              <a:off x="0" y="5806017"/>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8" name="Rechthoek 8">
              <a:extLst>
                <a:ext uri="{FF2B5EF4-FFF2-40B4-BE49-F238E27FC236}">
                  <a16:creationId xmlns:a16="http://schemas.microsoft.com/office/drawing/2014/main" id="{544D8BE2-E7E6-564C-B4E1-566A0F5C6913}"/>
                </a:ext>
              </a:extLst>
            </p:cNvPr>
            <p:cNvSpPr/>
            <p:nvPr/>
          </p:nvSpPr>
          <p:spPr>
            <a:xfrm rot="16200000">
              <a:off x="-3032977"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9" name="Rechthoek 9">
              <a:extLst>
                <a:ext uri="{FF2B5EF4-FFF2-40B4-BE49-F238E27FC236}">
                  <a16:creationId xmlns:a16="http://schemas.microsoft.com/office/drawing/2014/main" id="{A081F614-A811-764A-ABE5-412FB2B556D3}"/>
                </a:ext>
              </a:extLst>
            </p:cNvPr>
            <p:cNvSpPr/>
            <p:nvPr/>
          </p:nvSpPr>
          <p:spPr>
            <a:xfrm rot="16200000">
              <a:off x="8373328"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0" name="Rechthoek 10">
              <a:extLst>
                <a:ext uri="{FF2B5EF4-FFF2-40B4-BE49-F238E27FC236}">
                  <a16:creationId xmlns:a16="http://schemas.microsoft.com/office/drawing/2014/main" id="{9647CEEB-3C36-0442-AEA5-32728DC5CF97}"/>
                </a:ext>
              </a:extLst>
            </p:cNvPr>
            <p:cNvSpPr/>
            <p:nvPr/>
          </p:nvSpPr>
          <p:spPr>
            <a:xfrm>
              <a:off x="0" y="14774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1" name="Rechthoek 11">
              <a:extLst>
                <a:ext uri="{FF2B5EF4-FFF2-40B4-BE49-F238E27FC236}">
                  <a16:creationId xmlns:a16="http://schemas.microsoft.com/office/drawing/2014/main" id="{A3F38687-1997-B74E-98B9-754B8ADA0EAB}"/>
                </a:ext>
              </a:extLst>
            </p:cNvPr>
            <p:cNvSpPr/>
            <p:nvPr/>
          </p:nvSpPr>
          <p:spPr>
            <a:xfrm>
              <a:off x="0" y="51858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2" name="Rechthoek 12">
              <a:extLst>
                <a:ext uri="{FF2B5EF4-FFF2-40B4-BE49-F238E27FC236}">
                  <a16:creationId xmlns:a16="http://schemas.microsoft.com/office/drawing/2014/main" id="{89AEA5E7-F594-2445-BD4E-5919790EE7D8}"/>
                </a:ext>
              </a:extLst>
            </p:cNvPr>
            <p:cNvSpPr/>
            <p:nvPr/>
          </p:nvSpPr>
          <p:spPr>
            <a:xfrm rot="16200000">
              <a:off x="-2186928" y="3362291"/>
              <a:ext cx="6858000" cy="1334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grpSp>
      <p:sp>
        <p:nvSpPr>
          <p:cNvPr id="13" name="Tijdelijke aanduiding voor dianummer 4">
            <a:extLst>
              <a:ext uri="{FF2B5EF4-FFF2-40B4-BE49-F238E27FC236}">
                <a16:creationId xmlns:a16="http://schemas.microsoft.com/office/drawing/2014/main" id="{A7A864EF-E985-4248-9190-823D3CE8B329}"/>
              </a:ext>
            </a:extLst>
          </p:cNvPr>
          <p:cNvSpPr>
            <a:spLocks noGrp="1"/>
          </p:cNvSpPr>
          <p:nvPr>
            <p:ph type="sldNum" sz="quarter" idx="17"/>
          </p:nvPr>
        </p:nvSpPr>
        <p:spPr/>
        <p:txBody>
          <a:bodyPr/>
          <a:lstStyle>
            <a:lvl1pPr>
              <a:defRPr smtClean="0"/>
            </a:lvl1pPr>
          </a:lstStyle>
          <a:p>
            <a:pPr>
              <a:defRPr/>
            </a:pPr>
            <a:fld id="{12520EC2-4F73-AF4C-9182-5D28AF2BCD70}" type="slidenum">
              <a:rPr lang="nl-NL" altLang="en-US"/>
              <a:pPr>
                <a:defRPr/>
              </a:pPr>
              <a:t>‹#›</a:t>
            </a:fld>
            <a:endParaRPr lang="nl-NL" altLang="en-US"/>
          </a:p>
        </p:txBody>
      </p:sp>
      <p:sp>
        <p:nvSpPr>
          <p:cNvPr id="3" name="Tijdelijke aanduiding voor titel 1">
            <a:extLst>
              <a:ext uri="{FF2B5EF4-FFF2-40B4-BE49-F238E27FC236}">
                <a16:creationId xmlns:a16="http://schemas.microsoft.com/office/drawing/2014/main" id="{CC965C51-C9A3-7EE4-52CD-3F093E4197A9}"/>
              </a:ext>
            </a:extLst>
          </p:cNvPr>
          <p:cNvSpPr>
            <a:spLocks noGrp="1"/>
          </p:cNvSpPr>
          <p:nvPr>
            <p:ph type="title" hasCustomPrompt="1"/>
          </p:nvPr>
        </p:nvSpPr>
        <p:spPr>
          <a:xfrm>
            <a:off x="541325" y="614485"/>
            <a:ext cx="4179600" cy="230188"/>
          </a:xfrm>
          <a:prstGeom prst="rect">
            <a:avLst/>
          </a:prstGeom>
        </p:spPr>
        <p:txBody>
          <a:bodyPr vert="horz" lIns="0" tIns="0" rIns="0" bIns="0" rtlCol="0" anchor="ctr">
            <a:noAutofit/>
          </a:bodyPr>
          <a:lstStyle>
            <a:lvl1pPr>
              <a:defRPr sz="2000" b="0">
                <a:latin typeface="Calibri" panose="020F0502020204030204" pitchFamily="34" charset="0"/>
                <a:cs typeface="Calibri" panose="020F0502020204030204" pitchFamily="34" charset="0"/>
              </a:defRPr>
            </a:lvl1pPr>
          </a:lstStyle>
          <a:p>
            <a:r>
              <a:rPr lang="nl-NL" noProof="0" err="1"/>
              <a:t>Whoami</a:t>
            </a:r>
            <a:endParaRPr lang="nl-NL" noProof="0"/>
          </a:p>
        </p:txBody>
      </p:sp>
      <p:sp>
        <p:nvSpPr>
          <p:cNvPr id="15" name="Text Placeholder 18">
            <a:extLst>
              <a:ext uri="{FF2B5EF4-FFF2-40B4-BE49-F238E27FC236}">
                <a16:creationId xmlns:a16="http://schemas.microsoft.com/office/drawing/2014/main" id="{41B5BC12-5003-DDA1-CEC0-489260B5BBC3}"/>
              </a:ext>
            </a:extLst>
          </p:cNvPr>
          <p:cNvSpPr>
            <a:spLocks noGrp="1"/>
          </p:cNvSpPr>
          <p:nvPr>
            <p:ph type="body" sz="quarter" idx="16" hasCustomPrompt="1"/>
          </p:nvPr>
        </p:nvSpPr>
        <p:spPr>
          <a:xfrm>
            <a:off x="541325" y="1081086"/>
            <a:ext cx="4179600" cy="3447929"/>
          </a:xfrm>
          <a:prstGeom prst="rect">
            <a:avLst/>
          </a:prstGeom>
        </p:spPr>
        <p:txBody>
          <a:bodyPr lIns="0" tIns="0" rIns="0" bIns="0"/>
          <a:lstStyle>
            <a:lvl1pPr marL="0" indent="0">
              <a:lnSpc>
                <a:spcPct val="110000"/>
              </a:lnSpc>
              <a:spcBef>
                <a:spcPts val="0"/>
              </a:spcBef>
              <a:spcAft>
                <a:spcPts val="400"/>
              </a:spcAft>
              <a:buNone/>
              <a:defRPr sz="1600">
                <a:solidFill>
                  <a:schemeClr val="accent2"/>
                </a:solidFill>
              </a:defRPr>
            </a:lvl1pPr>
            <a:lvl2pPr marL="0" indent="0">
              <a:lnSpc>
                <a:spcPct val="110000"/>
              </a:lnSpc>
              <a:spcBef>
                <a:spcPts val="0"/>
              </a:spcBef>
              <a:spcAft>
                <a:spcPts val="400"/>
              </a:spcAft>
              <a:buFontTx/>
              <a:buNone/>
              <a:defRPr sz="1400"/>
            </a:lvl2pPr>
            <a:lvl3pPr marL="144000" indent="-144000">
              <a:lnSpc>
                <a:spcPct val="110000"/>
              </a:lnSpc>
              <a:spcBef>
                <a:spcPts val="0"/>
              </a:spcBef>
              <a:spcAft>
                <a:spcPts val="400"/>
              </a:spcAft>
              <a:buClr>
                <a:schemeClr val="accent2"/>
              </a:buClr>
              <a:buFont typeface="Wingdings" pitchFamily="2" charset="2"/>
              <a:buChar char="§"/>
              <a:defRPr sz="1400"/>
            </a:lvl3pPr>
          </a:lstStyle>
          <a:p>
            <a:pPr lvl="0"/>
            <a:r>
              <a:rPr lang="en-US"/>
              <a:t>Your name</a:t>
            </a:r>
          </a:p>
          <a:p>
            <a:pPr lvl="1"/>
            <a:r>
              <a:rPr lang="en-US"/>
              <a:t>Second level</a:t>
            </a:r>
          </a:p>
          <a:p>
            <a:pPr lvl="2"/>
            <a:r>
              <a:rPr lang="en-US"/>
              <a:t>This is the third level</a:t>
            </a:r>
          </a:p>
        </p:txBody>
      </p:sp>
      <p:sp>
        <p:nvSpPr>
          <p:cNvPr id="4" name="Picture Placeholder 3">
            <a:extLst>
              <a:ext uri="{FF2B5EF4-FFF2-40B4-BE49-F238E27FC236}">
                <a16:creationId xmlns:a16="http://schemas.microsoft.com/office/drawing/2014/main" id="{1646DE33-6B3F-7276-047D-38F6CDB63739}"/>
              </a:ext>
            </a:extLst>
          </p:cNvPr>
          <p:cNvSpPr>
            <a:spLocks noGrp="1"/>
          </p:cNvSpPr>
          <p:nvPr>
            <p:ph type="pic" sz="quarter" idx="18"/>
          </p:nvPr>
        </p:nvSpPr>
        <p:spPr>
          <a:xfrm>
            <a:off x="5008261" y="492125"/>
            <a:ext cx="4135739" cy="4167188"/>
          </a:xfrm>
          <a:prstGeom prst="rect">
            <a:avLst/>
          </a:prstGeom>
        </p:spPr>
        <p:txBody>
          <a:bodyPr/>
          <a:lstStyle/>
          <a:p>
            <a:endParaRPr lang="en-GB"/>
          </a:p>
        </p:txBody>
      </p:sp>
    </p:spTree>
    <p:extLst>
      <p:ext uri="{BB962C8B-B14F-4D97-AF65-F5344CB8AC3E}">
        <p14:creationId xmlns:p14="http://schemas.microsoft.com/office/powerpoint/2010/main" val="459470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4" name="GRID" hidden="1">
            <a:extLst>
              <a:ext uri="{FF2B5EF4-FFF2-40B4-BE49-F238E27FC236}">
                <a16:creationId xmlns:a16="http://schemas.microsoft.com/office/drawing/2014/main" id="{1C7085CD-B383-644F-9F01-DB87E84FEB15}"/>
              </a:ext>
            </a:extLst>
          </p:cNvPr>
          <p:cNvGrpSpPr>
            <a:grpSpLocks/>
          </p:cNvGrpSpPr>
          <p:nvPr/>
        </p:nvGrpSpPr>
        <p:grpSpPr bwMode="auto">
          <a:xfrm>
            <a:off x="0" y="0"/>
            <a:ext cx="9144000" cy="5143500"/>
            <a:chOff x="0" y="0"/>
            <a:chExt cx="12198350" cy="6858000"/>
          </a:xfrm>
        </p:grpSpPr>
        <p:sp>
          <p:nvSpPr>
            <p:cNvPr id="5" name="Rechthoek 6">
              <a:extLst>
                <a:ext uri="{FF2B5EF4-FFF2-40B4-BE49-F238E27FC236}">
                  <a16:creationId xmlns:a16="http://schemas.microsoft.com/office/drawing/2014/main" id="{964C7EC4-0B37-0547-B8A9-9E72F277C43A}"/>
                </a:ext>
              </a:extLst>
            </p:cNvPr>
            <p:cNvSpPr/>
            <p:nvPr/>
          </p:nvSpPr>
          <p:spPr>
            <a:xfrm>
              <a:off x="0" y="260351"/>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6" name="Rechthoek 7">
              <a:extLst>
                <a:ext uri="{FF2B5EF4-FFF2-40B4-BE49-F238E27FC236}">
                  <a16:creationId xmlns:a16="http://schemas.microsoft.com/office/drawing/2014/main" id="{32CF6F7E-E908-2641-B661-47AF28810C65}"/>
                </a:ext>
              </a:extLst>
            </p:cNvPr>
            <p:cNvSpPr/>
            <p:nvPr/>
          </p:nvSpPr>
          <p:spPr>
            <a:xfrm>
              <a:off x="0" y="5806017"/>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7" name="Rechthoek 8">
              <a:extLst>
                <a:ext uri="{FF2B5EF4-FFF2-40B4-BE49-F238E27FC236}">
                  <a16:creationId xmlns:a16="http://schemas.microsoft.com/office/drawing/2014/main" id="{274D5AB6-54E3-5943-AC84-748D9DF0ABBD}"/>
                </a:ext>
              </a:extLst>
            </p:cNvPr>
            <p:cNvSpPr/>
            <p:nvPr/>
          </p:nvSpPr>
          <p:spPr>
            <a:xfrm rot="16200000">
              <a:off x="-3032977"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8" name="Rechthoek 9">
              <a:extLst>
                <a:ext uri="{FF2B5EF4-FFF2-40B4-BE49-F238E27FC236}">
                  <a16:creationId xmlns:a16="http://schemas.microsoft.com/office/drawing/2014/main" id="{37A19D81-E063-D64A-B83E-EC9414F95F94}"/>
                </a:ext>
              </a:extLst>
            </p:cNvPr>
            <p:cNvSpPr/>
            <p:nvPr/>
          </p:nvSpPr>
          <p:spPr>
            <a:xfrm rot="16200000">
              <a:off x="8373328"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9" name="Rechthoek 10">
              <a:extLst>
                <a:ext uri="{FF2B5EF4-FFF2-40B4-BE49-F238E27FC236}">
                  <a16:creationId xmlns:a16="http://schemas.microsoft.com/office/drawing/2014/main" id="{A4FF7FB2-5CE7-494A-B5EC-D8B1B8E79466}"/>
                </a:ext>
              </a:extLst>
            </p:cNvPr>
            <p:cNvSpPr/>
            <p:nvPr/>
          </p:nvSpPr>
          <p:spPr>
            <a:xfrm>
              <a:off x="0" y="14774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0" name="Rechthoek 11">
              <a:extLst>
                <a:ext uri="{FF2B5EF4-FFF2-40B4-BE49-F238E27FC236}">
                  <a16:creationId xmlns:a16="http://schemas.microsoft.com/office/drawing/2014/main" id="{90124AC4-EF23-EE47-B560-0DADEA29E9A1}"/>
                </a:ext>
              </a:extLst>
            </p:cNvPr>
            <p:cNvSpPr/>
            <p:nvPr/>
          </p:nvSpPr>
          <p:spPr>
            <a:xfrm>
              <a:off x="0" y="51858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1" name="Rechthoek 12">
              <a:extLst>
                <a:ext uri="{FF2B5EF4-FFF2-40B4-BE49-F238E27FC236}">
                  <a16:creationId xmlns:a16="http://schemas.microsoft.com/office/drawing/2014/main" id="{DA22A7DA-49D6-A44A-BF52-E5302080DF17}"/>
                </a:ext>
              </a:extLst>
            </p:cNvPr>
            <p:cNvSpPr/>
            <p:nvPr/>
          </p:nvSpPr>
          <p:spPr>
            <a:xfrm rot="16200000">
              <a:off x="-2186928" y="3362291"/>
              <a:ext cx="6858000" cy="1334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grpSp>
      <p:sp>
        <p:nvSpPr>
          <p:cNvPr id="19" name="Text Placeholder 18"/>
          <p:cNvSpPr>
            <a:spLocks noGrp="1"/>
          </p:cNvSpPr>
          <p:nvPr>
            <p:ph type="body" sz="quarter" idx="16" hasCustomPrompt="1"/>
          </p:nvPr>
        </p:nvSpPr>
        <p:spPr>
          <a:xfrm>
            <a:off x="541324" y="1081086"/>
            <a:ext cx="8008945" cy="3447929"/>
          </a:xfrm>
          <a:prstGeom prst="rect">
            <a:avLst/>
          </a:prstGeom>
        </p:spPr>
        <p:txBody>
          <a:bodyPr lIns="0" tIns="0" rIns="0" bIns="0"/>
          <a:lstStyle>
            <a:lvl1pPr marL="0" indent="0">
              <a:lnSpc>
                <a:spcPct val="110000"/>
              </a:lnSpc>
              <a:spcBef>
                <a:spcPts val="0"/>
              </a:spcBef>
              <a:spcAft>
                <a:spcPts val="400"/>
              </a:spcAft>
              <a:buNone/>
              <a:defRPr sz="1600">
                <a:solidFill>
                  <a:schemeClr val="accent2"/>
                </a:solidFill>
              </a:defRPr>
            </a:lvl1pPr>
            <a:lvl2pPr marL="0" indent="0">
              <a:lnSpc>
                <a:spcPct val="110000"/>
              </a:lnSpc>
              <a:spcBef>
                <a:spcPts val="0"/>
              </a:spcBef>
              <a:spcAft>
                <a:spcPts val="400"/>
              </a:spcAft>
              <a:buFontTx/>
              <a:buNone/>
              <a:defRPr sz="1400"/>
            </a:lvl2pPr>
            <a:lvl3pPr marL="144000" indent="-144000">
              <a:lnSpc>
                <a:spcPct val="110000"/>
              </a:lnSpc>
              <a:spcBef>
                <a:spcPts val="0"/>
              </a:spcBef>
              <a:spcAft>
                <a:spcPts val="400"/>
              </a:spcAft>
              <a:buClr>
                <a:schemeClr val="accent2"/>
              </a:buClr>
              <a:buFont typeface="Arial" panose="020B0604020202020204" pitchFamily="34" charset="0"/>
              <a:buChar char="•"/>
              <a:defRPr sz="1400"/>
            </a:lvl3pPr>
          </a:lstStyle>
          <a:p>
            <a:pPr lvl="0"/>
            <a:r>
              <a:rPr lang="en-US"/>
              <a:t>Your name</a:t>
            </a:r>
          </a:p>
          <a:p>
            <a:pPr lvl="1"/>
            <a:r>
              <a:rPr lang="en-US"/>
              <a:t>Second level</a:t>
            </a:r>
          </a:p>
          <a:p>
            <a:pPr lvl="2"/>
            <a:r>
              <a:rPr lang="en-US"/>
              <a:t>This is the third level</a:t>
            </a:r>
          </a:p>
          <a:p>
            <a:pPr lvl="0"/>
            <a:endParaRPr lang="en-US"/>
          </a:p>
        </p:txBody>
      </p:sp>
      <p:sp>
        <p:nvSpPr>
          <p:cNvPr id="12" name="Tijdelijke aanduiding voor dianummer 4">
            <a:extLst>
              <a:ext uri="{FF2B5EF4-FFF2-40B4-BE49-F238E27FC236}">
                <a16:creationId xmlns:a16="http://schemas.microsoft.com/office/drawing/2014/main" id="{A079957F-F2DE-0842-BD30-F0103EC2D5FD}"/>
              </a:ext>
            </a:extLst>
          </p:cNvPr>
          <p:cNvSpPr>
            <a:spLocks noGrp="1"/>
          </p:cNvSpPr>
          <p:nvPr>
            <p:ph type="sldNum" sz="quarter" idx="17"/>
          </p:nvPr>
        </p:nvSpPr>
        <p:spPr/>
        <p:txBody>
          <a:bodyPr/>
          <a:lstStyle>
            <a:lvl1pPr>
              <a:defRPr smtClean="0"/>
            </a:lvl1pPr>
          </a:lstStyle>
          <a:p>
            <a:pPr>
              <a:defRPr/>
            </a:pPr>
            <a:fld id="{FB49802B-60F2-BA42-9391-83DE0AC4F907}" type="slidenum">
              <a:rPr lang="nl-NL" altLang="en-US"/>
              <a:pPr>
                <a:defRPr/>
              </a:pPr>
              <a:t>‹#›</a:t>
            </a:fld>
            <a:endParaRPr lang="nl-NL" altLang="en-US"/>
          </a:p>
        </p:txBody>
      </p:sp>
      <p:sp>
        <p:nvSpPr>
          <p:cNvPr id="13" name="Tijdelijke aanduiding voor titel 1">
            <a:extLst>
              <a:ext uri="{FF2B5EF4-FFF2-40B4-BE49-F238E27FC236}">
                <a16:creationId xmlns:a16="http://schemas.microsoft.com/office/drawing/2014/main" id="{14AC8750-3DA6-B020-5783-5D937FE6FE17}"/>
              </a:ext>
            </a:extLst>
          </p:cNvPr>
          <p:cNvSpPr>
            <a:spLocks noGrp="1"/>
          </p:cNvSpPr>
          <p:nvPr>
            <p:ph type="title" hasCustomPrompt="1"/>
          </p:nvPr>
        </p:nvSpPr>
        <p:spPr>
          <a:xfrm>
            <a:off x="541324" y="614485"/>
            <a:ext cx="8008945" cy="230188"/>
          </a:xfrm>
          <a:prstGeom prst="rect">
            <a:avLst/>
          </a:prstGeom>
        </p:spPr>
        <p:txBody>
          <a:bodyPr vert="horz" lIns="0" tIns="0" rIns="0" bIns="0" rtlCol="0" anchor="ctr">
            <a:noAutofit/>
          </a:bodyPr>
          <a:lstStyle>
            <a:lvl1pPr>
              <a:defRPr sz="2000" b="0">
                <a:latin typeface="Calibri" panose="020F0502020204030204" pitchFamily="34" charset="0"/>
                <a:cs typeface="Calibri" panose="020F0502020204030204" pitchFamily="34" charset="0"/>
              </a:defRPr>
            </a:lvl1pPr>
          </a:lstStyle>
          <a:p>
            <a:r>
              <a:rPr lang="nl-NL" noProof="0" err="1"/>
              <a:t>Title</a:t>
            </a:r>
            <a:endParaRPr lang="nl-NL" noProof="0"/>
          </a:p>
        </p:txBody>
      </p:sp>
    </p:spTree>
    <p:extLst>
      <p:ext uri="{BB962C8B-B14F-4D97-AF65-F5344CB8AC3E}">
        <p14:creationId xmlns:p14="http://schemas.microsoft.com/office/powerpoint/2010/main" val="548719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photo on side">
    <p:spTree>
      <p:nvGrpSpPr>
        <p:cNvPr id="1" name=""/>
        <p:cNvGrpSpPr/>
        <p:nvPr/>
      </p:nvGrpSpPr>
      <p:grpSpPr>
        <a:xfrm>
          <a:off x="0" y="0"/>
          <a:ext cx="0" cy="0"/>
          <a:chOff x="0" y="0"/>
          <a:chExt cx="0" cy="0"/>
        </a:xfrm>
      </p:grpSpPr>
      <p:grpSp>
        <p:nvGrpSpPr>
          <p:cNvPr id="5" name="GRID" hidden="1">
            <a:extLst>
              <a:ext uri="{FF2B5EF4-FFF2-40B4-BE49-F238E27FC236}">
                <a16:creationId xmlns:a16="http://schemas.microsoft.com/office/drawing/2014/main" id="{82A81BEC-6CC3-F44A-ADD4-5739C613B645}"/>
              </a:ext>
            </a:extLst>
          </p:cNvPr>
          <p:cNvGrpSpPr>
            <a:grpSpLocks/>
          </p:cNvGrpSpPr>
          <p:nvPr/>
        </p:nvGrpSpPr>
        <p:grpSpPr bwMode="auto">
          <a:xfrm>
            <a:off x="0" y="0"/>
            <a:ext cx="9144000" cy="5143500"/>
            <a:chOff x="0" y="0"/>
            <a:chExt cx="12198350" cy="6858000"/>
          </a:xfrm>
        </p:grpSpPr>
        <p:sp>
          <p:nvSpPr>
            <p:cNvPr id="6" name="Rechthoek 6">
              <a:extLst>
                <a:ext uri="{FF2B5EF4-FFF2-40B4-BE49-F238E27FC236}">
                  <a16:creationId xmlns:a16="http://schemas.microsoft.com/office/drawing/2014/main" id="{331D38C6-860F-A445-B8A3-DFE78A5B37E4}"/>
                </a:ext>
              </a:extLst>
            </p:cNvPr>
            <p:cNvSpPr/>
            <p:nvPr/>
          </p:nvSpPr>
          <p:spPr>
            <a:xfrm>
              <a:off x="0" y="260351"/>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7" name="Rechthoek 7">
              <a:extLst>
                <a:ext uri="{FF2B5EF4-FFF2-40B4-BE49-F238E27FC236}">
                  <a16:creationId xmlns:a16="http://schemas.microsoft.com/office/drawing/2014/main" id="{2B1C694E-78DC-7947-9EB8-1BEA7BB8C809}"/>
                </a:ext>
              </a:extLst>
            </p:cNvPr>
            <p:cNvSpPr/>
            <p:nvPr/>
          </p:nvSpPr>
          <p:spPr>
            <a:xfrm>
              <a:off x="0" y="5806017"/>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8" name="Rechthoek 8">
              <a:extLst>
                <a:ext uri="{FF2B5EF4-FFF2-40B4-BE49-F238E27FC236}">
                  <a16:creationId xmlns:a16="http://schemas.microsoft.com/office/drawing/2014/main" id="{544D8BE2-E7E6-564C-B4E1-566A0F5C6913}"/>
                </a:ext>
              </a:extLst>
            </p:cNvPr>
            <p:cNvSpPr/>
            <p:nvPr/>
          </p:nvSpPr>
          <p:spPr>
            <a:xfrm rot="16200000">
              <a:off x="-3032977"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9" name="Rechthoek 9">
              <a:extLst>
                <a:ext uri="{FF2B5EF4-FFF2-40B4-BE49-F238E27FC236}">
                  <a16:creationId xmlns:a16="http://schemas.microsoft.com/office/drawing/2014/main" id="{A081F614-A811-764A-ABE5-412FB2B556D3}"/>
                </a:ext>
              </a:extLst>
            </p:cNvPr>
            <p:cNvSpPr/>
            <p:nvPr/>
          </p:nvSpPr>
          <p:spPr>
            <a:xfrm rot="16200000">
              <a:off x="8373328"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0" name="Rechthoek 10">
              <a:extLst>
                <a:ext uri="{FF2B5EF4-FFF2-40B4-BE49-F238E27FC236}">
                  <a16:creationId xmlns:a16="http://schemas.microsoft.com/office/drawing/2014/main" id="{9647CEEB-3C36-0442-AEA5-32728DC5CF97}"/>
                </a:ext>
              </a:extLst>
            </p:cNvPr>
            <p:cNvSpPr/>
            <p:nvPr/>
          </p:nvSpPr>
          <p:spPr>
            <a:xfrm>
              <a:off x="0" y="14774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1" name="Rechthoek 11">
              <a:extLst>
                <a:ext uri="{FF2B5EF4-FFF2-40B4-BE49-F238E27FC236}">
                  <a16:creationId xmlns:a16="http://schemas.microsoft.com/office/drawing/2014/main" id="{A3F38687-1997-B74E-98B9-754B8ADA0EAB}"/>
                </a:ext>
              </a:extLst>
            </p:cNvPr>
            <p:cNvSpPr/>
            <p:nvPr/>
          </p:nvSpPr>
          <p:spPr>
            <a:xfrm>
              <a:off x="0" y="51858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2" name="Rechthoek 12">
              <a:extLst>
                <a:ext uri="{FF2B5EF4-FFF2-40B4-BE49-F238E27FC236}">
                  <a16:creationId xmlns:a16="http://schemas.microsoft.com/office/drawing/2014/main" id="{89AEA5E7-F594-2445-BD4E-5919790EE7D8}"/>
                </a:ext>
              </a:extLst>
            </p:cNvPr>
            <p:cNvSpPr/>
            <p:nvPr/>
          </p:nvSpPr>
          <p:spPr>
            <a:xfrm rot="16200000">
              <a:off x="-2186928" y="3362291"/>
              <a:ext cx="6858000" cy="1334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grpSp>
      <p:sp>
        <p:nvSpPr>
          <p:cNvPr id="13" name="Tijdelijke aanduiding voor dianummer 4">
            <a:extLst>
              <a:ext uri="{FF2B5EF4-FFF2-40B4-BE49-F238E27FC236}">
                <a16:creationId xmlns:a16="http://schemas.microsoft.com/office/drawing/2014/main" id="{A7A864EF-E985-4248-9190-823D3CE8B329}"/>
              </a:ext>
            </a:extLst>
          </p:cNvPr>
          <p:cNvSpPr>
            <a:spLocks noGrp="1"/>
          </p:cNvSpPr>
          <p:nvPr>
            <p:ph type="sldNum" sz="quarter" idx="17"/>
          </p:nvPr>
        </p:nvSpPr>
        <p:spPr/>
        <p:txBody>
          <a:bodyPr/>
          <a:lstStyle>
            <a:lvl1pPr>
              <a:defRPr smtClean="0"/>
            </a:lvl1pPr>
          </a:lstStyle>
          <a:p>
            <a:pPr>
              <a:defRPr/>
            </a:pPr>
            <a:fld id="{12520EC2-4F73-AF4C-9182-5D28AF2BCD70}" type="slidenum">
              <a:rPr lang="nl-NL" altLang="en-US"/>
              <a:pPr>
                <a:defRPr/>
              </a:pPr>
              <a:t>‹#›</a:t>
            </a:fld>
            <a:endParaRPr lang="nl-NL" altLang="en-US"/>
          </a:p>
        </p:txBody>
      </p:sp>
      <p:sp>
        <p:nvSpPr>
          <p:cNvPr id="3" name="Tijdelijke aanduiding voor titel 1">
            <a:extLst>
              <a:ext uri="{FF2B5EF4-FFF2-40B4-BE49-F238E27FC236}">
                <a16:creationId xmlns:a16="http://schemas.microsoft.com/office/drawing/2014/main" id="{CC965C51-C9A3-7EE4-52CD-3F093E4197A9}"/>
              </a:ext>
            </a:extLst>
          </p:cNvPr>
          <p:cNvSpPr>
            <a:spLocks noGrp="1"/>
          </p:cNvSpPr>
          <p:nvPr>
            <p:ph type="title" hasCustomPrompt="1"/>
          </p:nvPr>
        </p:nvSpPr>
        <p:spPr>
          <a:xfrm>
            <a:off x="541325" y="614485"/>
            <a:ext cx="4179600" cy="230188"/>
          </a:xfrm>
          <a:prstGeom prst="rect">
            <a:avLst/>
          </a:prstGeom>
        </p:spPr>
        <p:txBody>
          <a:bodyPr vert="horz" lIns="0" tIns="0" rIns="0" bIns="0" rtlCol="0" anchor="ctr">
            <a:noAutofit/>
          </a:bodyPr>
          <a:lstStyle>
            <a:lvl1pPr>
              <a:defRPr sz="2000" b="0">
                <a:latin typeface="Calibri" panose="020F0502020204030204" pitchFamily="34" charset="0"/>
                <a:cs typeface="Calibri" panose="020F0502020204030204" pitchFamily="34" charset="0"/>
              </a:defRPr>
            </a:lvl1pPr>
          </a:lstStyle>
          <a:p>
            <a:r>
              <a:rPr lang="nl-NL" noProof="0" err="1"/>
              <a:t>Title</a:t>
            </a:r>
            <a:endParaRPr lang="nl-NL" noProof="0"/>
          </a:p>
        </p:txBody>
      </p:sp>
      <p:sp>
        <p:nvSpPr>
          <p:cNvPr id="15" name="Text Placeholder 18">
            <a:extLst>
              <a:ext uri="{FF2B5EF4-FFF2-40B4-BE49-F238E27FC236}">
                <a16:creationId xmlns:a16="http://schemas.microsoft.com/office/drawing/2014/main" id="{41B5BC12-5003-DDA1-CEC0-489260B5BBC3}"/>
              </a:ext>
            </a:extLst>
          </p:cNvPr>
          <p:cNvSpPr>
            <a:spLocks noGrp="1"/>
          </p:cNvSpPr>
          <p:nvPr>
            <p:ph type="body" sz="quarter" idx="16" hasCustomPrompt="1"/>
          </p:nvPr>
        </p:nvSpPr>
        <p:spPr>
          <a:xfrm>
            <a:off x="541325" y="1081086"/>
            <a:ext cx="4179600" cy="3447929"/>
          </a:xfrm>
          <a:prstGeom prst="rect">
            <a:avLst/>
          </a:prstGeom>
        </p:spPr>
        <p:txBody>
          <a:bodyPr lIns="0" tIns="0" rIns="0" bIns="0"/>
          <a:lstStyle>
            <a:lvl1pPr marL="0" indent="0">
              <a:lnSpc>
                <a:spcPct val="110000"/>
              </a:lnSpc>
              <a:spcBef>
                <a:spcPts val="0"/>
              </a:spcBef>
              <a:spcAft>
                <a:spcPts val="400"/>
              </a:spcAft>
              <a:buNone/>
              <a:defRPr sz="1600">
                <a:solidFill>
                  <a:schemeClr val="accent2"/>
                </a:solidFill>
              </a:defRPr>
            </a:lvl1pPr>
            <a:lvl2pPr marL="0" indent="0">
              <a:lnSpc>
                <a:spcPct val="110000"/>
              </a:lnSpc>
              <a:spcBef>
                <a:spcPts val="0"/>
              </a:spcBef>
              <a:spcAft>
                <a:spcPts val="400"/>
              </a:spcAft>
              <a:buFontTx/>
              <a:buNone/>
              <a:defRPr sz="1400"/>
            </a:lvl2pPr>
            <a:lvl3pPr marL="144000" indent="-144000">
              <a:lnSpc>
                <a:spcPct val="110000"/>
              </a:lnSpc>
              <a:spcBef>
                <a:spcPts val="0"/>
              </a:spcBef>
              <a:spcAft>
                <a:spcPts val="400"/>
              </a:spcAft>
              <a:buClr>
                <a:schemeClr val="accent2"/>
              </a:buClr>
              <a:buFont typeface="Arial" panose="020B0604020202020204" pitchFamily="34" charset="0"/>
              <a:buChar char="•"/>
              <a:defRPr sz="1400"/>
            </a:lvl3pPr>
          </a:lstStyle>
          <a:p>
            <a:pPr lvl="0"/>
            <a:r>
              <a:rPr lang="en-US"/>
              <a:t>Your name</a:t>
            </a:r>
          </a:p>
          <a:p>
            <a:pPr lvl="1"/>
            <a:r>
              <a:rPr lang="en-US"/>
              <a:t>Second level</a:t>
            </a:r>
          </a:p>
          <a:p>
            <a:pPr lvl="2"/>
            <a:r>
              <a:rPr lang="en-US"/>
              <a:t>This is the third level</a:t>
            </a:r>
          </a:p>
        </p:txBody>
      </p:sp>
      <p:sp>
        <p:nvSpPr>
          <p:cNvPr id="4" name="Picture Placeholder 3">
            <a:extLst>
              <a:ext uri="{FF2B5EF4-FFF2-40B4-BE49-F238E27FC236}">
                <a16:creationId xmlns:a16="http://schemas.microsoft.com/office/drawing/2014/main" id="{D45AE46B-2F6E-777D-A8A6-05298087065B}"/>
              </a:ext>
            </a:extLst>
          </p:cNvPr>
          <p:cNvSpPr>
            <a:spLocks noGrp="1"/>
          </p:cNvSpPr>
          <p:nvPr>
            <p:ph type="pic" sz="quarter" idx="18"/>
          </p:nvPr>
        </p:nvSpPr>
        <p:spPr>
          <a:xfrm>
            <a:off x="5008261" y="492125"/>
            <a:ext cx="4135738" cy="4173159"/>
          </a:xfrm>
          <a:prstGeom prst="rect">
            <a:avLst/>
          </a:prstGeom>
          <a:solidFill>
            <a:schemeClr val="accent2">
              <a:lumMod val="20000"/>
              <a:lumOff val="80000"/>
            </a:schemeClr>
          </a:solidFill>
        </p:spPr>
        <p:txBody>
          <a:bodyPr anchor="ctr"/>
          <a:lstStyle>
            <a:lvl1pPr marL="0" marR="0" indent="0" algn="ctr" defTabSz="685434" rtl="0" eaLnBrk="1" fontAlgn="auto" latinLnBrk="0" hangingPunct="1">
              <a:lnSpc>
                <a:spcPct val="90000"/>
              </a:lnSpc>
              <a:spcBef>
                <a:spcPts val="450"/>
              </a:spcBef>
              <a:spcAft>
                <a:spcPts val="450"/>
              </a:spcAft>
              <a:buClr>
                <a:schemeClr val="accent2"/>
              </a:buClr>
              <a:buSzTx/>
              <a:buFont typeface="+mj-lt"/>
              <a:buNone/>
              <a:tabLst/>
              <a:defRPr lang="nl-NL" noProof="0" dirty="0" smtClean="0"/>
            </a:lvl1pPr>
          </a:lstStyle>
          <a:p>
            <a:pPr lvl="0"/>
            <a:r>
              <a:rPr lang="en-US" noProof="0"/>
              <a:t>Click icon to add picture</a:t>
            </a:r>
            <a:endParaRPr lang="en-GB" noProof="0"/>
          </a:p>
        </p:txBody>
      </p:sp>
    </p:spTree>
    <p:extLst>
      <p:ext uri="{BB962C8B-B14F-4D97-AF65-F5344CB8AC3E}">
        <p14:creationId xmlns:p14="http://schemas.microsoft.com/office/powerpoint/2010/main" val="365198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photo background">
    <p:spTree>
      <p:nvGrpSpPr>
        <p:cNvPr id="1" name=""/>
        <p:cNvGrpSpPr/>
        <p:nvPr/>
      </p:nvGrpSpPr>
      <p:grpSpPr>
        <a:xfrm>
          <a:off x="0" y="0"/>
          <a:ext cx="0" cy="0"/>
          <a:chOff x="0" y="0"/>
          <a:chExt cx="0" cy="0"/>
        </a:xfrm>
      </p:grpSpPr>
      <p:grpSp>
        <p:nvGrpSpPr>
          <p:cNvPr id="4" name="GRID" hidden="1">
            <a:extLst>
              <a:ext uri="{FF2B5EF4-FFF2-40B4-BE49-F238E27FC236}">
                <a16:creationId xmlns:a16="http://schemas.microsoft.com/office/drawing/2014/main" id="{6AA07C69-A82C-574E-BB41-C1D7A5D0C928}"/>
              </a:ext>
            </a:extLst>
          </p:cNvPr>
          <p:cNvGrpSpPr>
            <a:grpSpLocks/>
          </p:cNvGrpSpPr>
          <p:nvPr/>
        </p:nvGrpSpPr>
        <p:grpSpPr bwMode="auto">
          <a:xfrm>
            <a:off x="0" y="0"/>
            <a:ext cx="9144000" cy="5143500"/>
            <a:chOff x="0" y="0"/>
            <a:chExt cx="12198350" cy="6858000"/>
          </a:xfrm>
        </p:grpSpPr>
        <p:sp>
          <p:nvSpPr>
            <p:cNvPr id="5" name="Rechthoek 6">
              <a:extLst>
                <a:ext uri="{FF2B5EF4-FFF2-40B4-BE49-F238E27FC236}">
                  <a16:creationId xmlns:a16="http://schemas.microsoft.com/office/drawing/2014/main" id="{36A42621-6ECD-174F-B71B-817577DA5591}"/>
                </a:ext>
              </a:extLst>
            </p:cNvPr>
            <p:cNvSpPr/>
            <p:nvPr/>
          </p:nvSpPr>
          <p:spPr>
            <a:xfrm>
              <a:off x="0" y="260351"/>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6" name="Rechthoek 7">
              <a:extLst>
                <a:ext uri="{FF2B5EF4-FFF2-40B4-BE49-F238E27FC236}">
                  <a16:creationId xmlns:a16="http://schemas.microsoft.com/office/drawing/2014/main" id="{D7071D3A-2221-234C-8D77-3FB362FB1879}"/>
                </a:ext>
              </a:extLst>
            </p:cNvPr>
            <p:cNvSpPr/>
            <p:nvPr/>
          </p:nvSpPr>
          <p:spPr>
            <a:xfrm>
              <a:off x="0" y="5806017"/>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7" name="Rechthoek 8">
              <a:extLst>
                <a:ext uri="{FF2B5EF4-FFF2-40B4-BE49-F238E27FC236}">
                  <a16:creationId xmlns:a16="http://schemas.microsoft.com/office/drawing/2014/main" id="{A5E7EB10-43FC-F146-814F-8D58ACD54331}"/>
                </a:ext>
              </a:extLst>
            </p:cNvPr>
            <p:cNvSpPr/>
            <p:nvPr/>
          </p:nvSpPr>
          <p:spPr>
            <a:xfrm rot="16200000">
              <a:off x="-3032977"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8" name="Rechthoek 9">
              <a:extLst>
                <a:ext uri="{FF2B5EF4-FFF2-40B4-BE49-F238E27FC236}">
                  <a16:creationId xmlns:a16="http://schemas.microsoft.com/office/drawing/2014/main" id="{CCEC272D-511D-E54A-8CCD-22B7F326E8E1}"/>
                </a:ext>
              </a:extLst>
            </p:cNvPr>
            <p:cNvSpPr/>
            <p:nvPr/>
          </p:nvSpPr>
          <p:spPr>
            <a:xfrm rot="16200000">
              <a:off x="8373328"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9" name="Rechthoek 10">
              <a:extLst>
                <a:ext uri="{FF2B5EF4-FFF2-40B4-BE49-F238E27FC236}">
                  <a16:creationId xmlns:a16="http://schemas.microsoft.com/office/drawing/2014/main" id="{3B64956A-CE7C-5442-A6DE-1F5C9488B7D0}"/>
                </a:ext>
              </a:extLst>
            </p:cNvPr>
            <p:cNvSpPr/>
            <p:nvPr/>
          </p:nvSpPr>
          <p:spPr>
            <a:xfrm>
              <a:off x="0" y="14774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0" name="Rechthoek 11">
              <a:extLst>
                <a:ext uri="{FF2B5EF4-FFF2-40B4-BE49-F238E27FC236}">
                  <a16:creationId xmlns:a16="http://schemas.microsoft.com/office/drawing/2014/main" id="{63C66D62-5606-0E44-97B7-3F7C33FD82EE}"/>
                </a:ext>
              </a:extLst>
            </p:cNvPr>
            <p:cNvSpPr/>
            <p:nvPr/>
          </p:nvSpPr>
          <p:spPr>
            <a:xfrm>
              <a:off x="0" y="51858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sp>
          <p:nvSpPr>
            <p:cNvPr id="11" name="Rechthoek 12">
              <a:extLst>
                <a:ext uri="{FF2B5EF4-FFF2-40B4-BE49-F238E27FC236}">
                  <a16:creationId xmlns:a16="http://schemas.microsoft.com/office/drawing/2014/main" id="{37FBCCF7-18EE-0C42-BCFF-80D0132DF52D}"/>
                </a:ext>
              </a:extLst>
            </p:cNvPr>
            <p:cNvSpPr/>
            <p:nvPr/>
          </p:nvSpPr>
          <p:spPr>
            <a:xfrm rot="16200000">
              <a:off x="-2186928" y="3362291"/>
              <a:ext cx="6858000" cy="1334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a:p>
          </p:txBody>
        </p:sp>
      </p:grpSp>
      <p:sp>
        <p:nvSpPr>
          <p:cNvPr id="14" name="Picture Placeholder 3"/>
          <p:cNvSpPr>
            <a:spLocks noGrp="1"/>
          </p:cNvSpPr>
          <p:nvPr>
            <p:ph type="pic" sz="quarter" idx="15"/>
          </p:nvPr>
        </p:nvSpPr>
        <p:spPr>
          <a:xfrm>
            <a:off x="-2" y="484188"/>
            <a:ext cx="9144001" cy="4175794"/>
          </a:xfrm>
          <a:prstGeom prst="rect">
            <a:avLst/>
          </a:prstGeom>
          <a:solidFill>
            <a:schemeClr val="accent2">
              <a:lumMod val="20000"/>
              <a:lumOff val="80000"/>
            </a:schemeClr>
          </a:solidFill>
        </p:spPr>
        <p:txBody>
          <a:bodyPr anchor="ctr"/>
          <a:lstStyle>
            <a:lvl1pPr marL="0" marR="0" indent="0" algn="ctr" defTabSz="685434" rtl="0" eaLnBrk="1" fontAlgn="auto" latinLnBrk="0" hangingPunct="1">
              <a:lnSpc>
                <a:spcPct val="90000"/>
              </a:lnSpc>
              <a:spcBef>
                <a:spcPts val="450"/>
              </a:spcBef>
              <a:spcAft>
                <a:spcPts val="450"/>
              </a:spcAft>
              <a:buClr>
                <a:schemeClr val="accent2"/>
              </a:buClr>
              <a:buSzTx/>
              <a:buFont typeface="+mj-lt"/>
              <a:buNone/>
              <a:tabLst/>
              <a:defRPr lang="nl-NL" noProof="0" dirty="0" smtClean="0"/>
            </a:lvl1pPr>
          </a:lstStyle>
          <a:p>
            <a:pPr lvl="0"/>
            <a:r>
              <a:rPr lang="en-US" noProof="0"/>
              <a:t>Click icon to add picture</a:t>
            </a:r>
            <a:endParaRPr lang="en-GB" noProof="0"/>
          </a:p>
        </p:txBody>
      </p:sp>
      <p:sp>
        <p:nvSpPr>
          <p:cNvPr id="12" name="Tijdelijke aanduiding voor dianummer 4">
            <a:extLst>
              <a:ext uri="{FF2B5EF4-FFF2-40B4-BE49-F238E27FC236}">
                <a16:creationId xmlns:a16="http://schemas.microsoft.com/office/drawing/2014/main" id="{53CB1430-D44D-D948-BA45-00A5B3EAEA41}"/>
              </a:ext>
            </a:extLst>
          </p:cNvPr>
          <p:cNvSpPr>
            <a:spLocks noGrp="1"/>
          </p:cNvSpPr>
          <p:nvPr>
            <p:ph type="sldNum" sz="quarter" idx="16"/>
          </p:nvPr>
        </p:nvSpPr>
        <p:spPr/>
        <p:txBody>
          <a:bodyPr/>
          <a:lstStyle>
            <a:lvl1pPr>
              <a:defRPr smtClean="0"/>
            </a:lvl1pPr>
          </a:lstStyle>
          <a:p>
            <a:pPr>
              <a:defRPr/>
            </a:pPr>
            <a:fld id="{EAB33FE8-183E-F743-8747-29AC1C882201}" type="slidenum">
              <a:rPr lang="nl-NL" altLang="en-US"/>
              <a:pPr>
                <a:defRPr/>
              </a:pPr>
              <a:t>‹#›</a:t>
            </a:fld>
            <a:endParaRPr lang="nl-NL" altLang="en-US"/>
          </a:p>
        </p:txBody>
      </p:sp>
      <p:sp>
        <p:nvSpPr>
          <p:cNvPr id="3" name="Tijdelijke aanduiding voor titel 1">
            <a:extLst>
              <a:ext uri="{FF2B5EF4-FFF2-40B4-BE49-F238E27FC236}">
                <a16:creationId xmlns:a16="http://schemas.microsoft.com/office/drawing/2014/main" id="{96C23906-FF7F-9EA9-DE12-7C6B6F782D9C}"/>
              </a:ext>
            </a:extLst>
          </p:cNvPr>
          <p:cNvSpPr>
            <a:spLocks noGrp="1"/>
          </p:cNvSpPr>
          <p:nvPr>
            <p:ph type="title" hasCustomPrompt="1"/>
          </p:nvPr>
        </p:nvSpPr>
        <p:spPr>
          <a:xfrm>
            <a:off x="541325" y="614485"/>
            <a:ext cx="4176000" cy="230188"/>
          </a:xfrm>
          <a:prstGeom prst="rect">
            <a:avLst/>
          </a:prstGeom>
        </p:spPr>
        <p:txBody>
          <a:bodyPr vert="horz" lIns="0" tIns="0" rIns="0" bIns="0" rtlCol="0" anchor="ctr">
            <a:noAutofit/>
          </a:bodyPr>
          <a:lstStyle>
            <a:lvl1pPr>
              <a:defRPr sz="2000" b="0">
                <a:latin typeface="Calibri" panose="020F0502020204030204" pitchFamily="34" charset="0"/>
                <a:cs typeface="Calibri" panose="020F0502020204030204" pitchFamily="34" charset="0"/>
              </a:defRPr>
            </a:lvl1pPr>
          </a:lstStyle>
          <a:p>
            <a:r>
              <a:rPr lang="nl-NL" noProof="0" err="1"/>
              <a:t>Title</a:t>
            </a:r>
            <a:endParaRPr lang="nl-NL" noProof="0"/>
          </a:p>
        </p:txBody>
      </p:sp>
      <p:sp>
        <p:nvSpPr>
          <p:cNvPr id="13" name="Text Placeholder 18">
            <a:extLst>
              <a:ext uri="{FF2B5EF4-FFF2-40B4-BE49-F238E27FC236}">
                <a16:creationId xmlns:a16="http://schemas.microsoft.com/office/drawing/2014/main" id="{BDE10B12-153F-6D6E-F520-BA58DB83DB2D}"/>
              </a:ext>
            </a:extLst>
          </p:cNvPr>
          <p:cNvSpPr>
            <a:spLocks noGrp="1"/>
          </p:cNvSpPr>
          <p:nvPr>
            <p:ph type="body" sz="quarter" idx="17" hasCustomPrompt="1"/>
          </p:nvPr>
        </p:nvSpPr>
        <p:spPr>
          <a:xfrm>
            <a:off x="541325" y="1081086"/>
            <a:ext cx="4179600" cy="3447929"/>
          </a:xfrm>
          <a:prstGeom prst="rect">
            <a:avLst/>
          </a:prstGeom>
        </p:spPr>
        <p:txBody>
          <a:bodyPr lIns="0" tIns="0" rIns="0" bIns="0"/>
          <a:lstStyle>
            <a:lvl1pPr marL="0" indent="0">
              <a:lnSpc>
                <a:spcPct val="110000"/>
              </a:lnSpc>
              <a:spcBef>
                <a:spcPts val="0"/>
              </a:spcBef>
              <a:spcAft>
                <a:spcPts val="400"/>
              </a:spcAft>
              <a:buNone/>
              <a:defRPr sz="1400">
                <a:solidFill>
                  <a:schemeClr val="accent2"/>
                </a:solidFill>
              </a:defRPr>
            </a:lvl1pPr>
            <a:lvl2pPr marL="0" indent="0">
              <a:lnSpc>
                <a:spcPct val="110000"/>
              </a:lnSpc>
              <a:spcBef>
                <a:spcPts val="0"/>
              </a:spcBef>
              <a:spcAft>
                <a:spcPts val="400"/>
              </a:spcAft>
              <a:buFontTx/>
              <a:buNone/>
              <a:defRPr sz="1400"/>
            </a:lvl2pPr>
            <a:lvl3pPr marL="144000" indent="-144000">
              <a:lnSpc>
                <a:spcPct val="110000"/>
              </a:lnSpc>
              <a:spcBef>
                <a:spcPts val="0"/>
              </a:spcBef>
              <a:spcAft>
                <a:spcPts val="400"/>
              </a:spcAft>
              <a:buClr>
                <a:schemeClr val="accent2"/>
              </a:buClr>
              <a:buFont typeface="Arial" panose="020B0604020202020204" pitchFamily="34" charset="0"/>
              <a:buChar char="•"/>
              <a:defRPr sz="1400"/>
            </a:lvl3pPr>
          </a:lstStyle>
          <a:p>
            <a:pPr lvl="0"/>
            <a:r>
              <a:rPr lang="en-US"/>
              <a:t>First level</a:t>
            </a:r>
          </a:p>
          <a:p>
            <a:pPr lvl="1"/>
            <a:r>
              <a:rPr lang="en-US"/>
              <a:t>Second level</a:t>
            </a:r>
          </a:p>
          <a:p>
            <a:pPr lvl="2"/>
            <a:r>
              <a:rPr lang="en-US"/>
              <a:t>Third level</a:t>
            </a:r>
          </a:p>
        </p:txBody>
      </p:sp>
    </p:spTree>
    <p:extLst>
      <p:ext uri="{BB962C8B-B14F-4D97-AF65-F5344CB8AC3E}">
        <p14:creationId xmlns:p14="http://schemas.microsoft.com/office/powerpoint/2010/main" val="391352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lette (faded) ">
    <p:spTree>
      <p:nvGrpSpPr>
        <p:cNvPr id="1" name=""/>
        <p:cNvGrpSpPr/>
        <p:nvPr/>
      </p:nvGrpSpPr>
      <p:grpSpPr>
        <a:xfrm>
          <a:off x="0" y="0"/>
          <a:ext cx="0" cy="0"/>
          <a:chOff x="0" y="0"/>
          <a:chExt cx="0" cy="0"/>
        </a:xfrm>
      </p:grpSpPr>
      <p:grpSp>
        <p:nvGrpSpPr>
          <p:cNvPr id="4" name="GRID" hidden="1">
            <a:extLst>
              <a:ext uri="{FF2B5EF4-FFF2-40B4-BE49-F238E27FC236}">
                <a16:creationId xmlns:a16="http://schemas.microsoft.com/office/drawing/2014/main" id="{29525EA4-9086-6944-9C47-FA74EFB7701B}"/>
              </a:ext>
            </a:extLst>
          </p:cNvPr>
          <p:cNvGrpSpPr>
            <a:grpSpLocks/>
          </p:cNvGrpSpPr>
          <p:nvPr/>
        </p:nvGrpSpPr>
        <p:grpSpPr bwMode="auto">
          <a:xfrm>
            <a:off x="0" y="0"/>
            <a:ext cx="9144000" cy="5143500"/>
            <a:chOff x="0" y="0"/>
            <a:chExt cx="12198350" cy="6858000"/>
          </a:xfrm>
        </p:grpSpPr>
        <p:sp>
          <p:nvSpPr>
            <p:cNvPr id="5" name="Rechthoek 6">
              <a:extLst>
                <a:ext uri="{FF2B5EF4-FFF2-40B4-BE49-F238E27FC236}">
                  <a16:creationId xmlns:a16="http://schemas.microsoft.com/office/drawing/2014/main" id="{2AEDCC5B-E0F3-5D40-A4A8-AA417A862167}"/>
                </a:ext>
              </a:extLst>
            </p:cNvPr>
            <p:cNvSpPr/>
            <p:nvPr/>
          </p:nvSpPr>
          <p:spPr>
            <a:xfrm>
              <a:off x="0" y="260351"/>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b="0" i="0">
                <a:latin typeface="Calibri" panose="020F0502020204030204" pitchFamily="34" charset="0"/>
              </a:endParaRPr>
            </a:p>
          </p:txBody>
        </p:sp>
        <p:sp>
          <p:nvSpPr>
            <p:cNvPr id="6" name="Rechthoek 7">
              <a:extLst>
                <a:ext uri="{FF2B5EF4-FFF2-40B4-BE49-F238E27FC236}">
                  <a16:creationId xmlns:a16="http://schemas.microsoft.com/office/drawing/2014/main" id="{9EA4FEB6-9EA1-5B41-8B67-933099B179DD}"/>
                </a:ext>
              </a:extLst>
            </p:cNvPr>
            <p:cNvSpPr/>
            <p:nvPr/>
          </p:nvSpPr>
          <p:spPr>
            <a:xfrm>
              <a:off x="0" y="5806017"/>
              <a:ext cx="12198350" cy="79163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b="0" i="0">
                <a:latin typeface="Calibri" panose="020F0502020204030204" pitchFamily="34" charset="0"/>
              </a:endParaRPr>
            </a:p>
          </p:txBody>
        </p:sp>
        <p:sp>
          <p:nvSpPr>
            <p:cNvPr id="7" name="Rechthoek 8">
              <a:extLst>
                <a:ext uri="{FF2B5EF4-FFF2-40B4-BE49-F238E27FC236}">
                  <a16:creationId xmlns:a16="http://schemas.microsoft.com/office/drawing/2014/main" id="{8E8C6D72-498E-3043-B40D-12D561FDF453}"/>
                </a:ext>
              </a:extLst>
            </p:cNvPr>
            <p:cNvSpPr/>
            <p:nvPr/>
          </p:nvSpPr>
          <p:spPr>
            <a:xfrm rot="16200000">
              <a:off x="-3032977"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b="0" i="0">
                <a:latin typeface="Calibri" panose="020F0502020204030204" pitchFamily="34" charset="0"/>
              </a:endParaRPr>
            </a:p>
          </p:txBody>
        </p:sp>
        <p:sp>
          <p:nvSpPr>
            <p:cNvPr id="8" name="Rechthoek 9">
              <a:extLst>
                <a:ext uri="{FF2B5EF4-FFF2-40B4-BE49-F238E27FC236}">
                  <a16:creationId xmlns:a16="http://schemas.microsoft.com/office/drawing/2014/main" id="{BA685B42-75BE-A64F-9394-1D94CAE382F0}"/>
                </a:ext>
              </a:extLst>
            </p:cNvPr>
            <p:cNvSpPr/>
            <p:nvPr/>
          </p:nvSpPr>
          <p:spPr>
            <a:xfrm rot="16200000">
              <a:off x="8373328" y="3032977"/>
              <a:ext cx="6858000" cy="79204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b="0" i="0">
                <a:latin typeface="Calibri" panose="020F0502020204030204" pitchFamily="34" charset="0"/>
              </a:endParaRPr>
            </a:p>
          </p:txBody>
        </p:sp>
        <p:sp>
          <p:nvSpPr>
            <p:cNvPr id="9" name="Rechthoek 10">
              <a:extLst>
                <a:ext uri="{FF2B5EF4-FFF2-40B4-BE49-F238E27FC236}">
                  <a16:creationId xmlns:a16="http://schemas.microsoft.com/office/drawing/2014/main" id="{9E56BDE0-7514-9640-8349-9FD15B5FE5C0}"/>
                </a:ext>
              </a:extLst>
            </p:cNvPr>
            <p:cNvSpPr/>
            <p:nvPr/>
          </p:nvSpPr>
          <p:spPr>
            <a:xfrm>
              <a:off x="0" y="14774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b="0" i="0">
                <a:latin typeface="Calibri" panose="020F0502020204030204" pitchFamily="34" charset="0"/>
              </a:endParaRPr>
            </a:p>
          </p:txBody>
        </p:sp>
        <p:sp>
          <p:nvSpPr>
            <p:cNvPr id="10" name="Rechthoek 11">
              <a:extLst>
                <a:ext uri="{FF2B5EF4-FFF2-40B4-BE49-F238E27FC236}">
                  <a16:creationId xmlns:a16="http://schemas.microsoft.com/office/drawing/2014/main" id="{6205EC9F-4DFA-194D-B18C-79A89DE2D53F}"/>
                </a:ext>
              </a:extLst>
            </p:cNvPr>
            <p:cNvSpPr/>
            <p:nvPr/>
          </p:nvSpPr>
          <p:spPr>
            <a:xfrm>
              <a:off x="0" y="5185833"/>
              <a:ext cx="12198350" cy="2307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b="0" i="0">
                <a:latin typeface="Calibri" panose="020F0502020204030204" pitchFamily="34" charset="0"/>
              </a:endParaRPr>
            </a:p>
          </p:txBody>
        </p:sp>
        <p:sp>
          <p:nvSpPr>
            <p:cNvPr id="11" name="Rechthoek 12">
              <a:extLst>
                <a:ext uri="{FF2B5EF4-FFF2-40B4-BE49-F238E27FC236}">
                  <a16:creationId xmlns:a16="http://schemas.microsoft.com/office/drawing/2014/main" id="{1D8B51FA-28F7-1248-A82A-F79BE70915DB}"/>
                </a:ext>
              </a:extLst>
            </p:cNvPr>
            <p:cNvSpPr/>
            <p:nvPr/>
          </p:nvSpPr>
          <p:spPr>
            <a:xfrm rot="16200000">
              <a:off x="-2186928" y="3362291"/>
              <a:ext cx="6858000" cy="1334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526" eaLnBrk="1" fontAlgn="auto" hangingPunct="1">
                <a:spcBef>
                  <a:spcPts val="0"/>
                </a:spcBef>
                <a:spcAft>
                  <a:spcPts val="0"/>
                </a:spcAft>
                <a:defRPr/>
              </a:pPr>
              <a:endParaRPr lang="en-US" sz="1011" b="0" i="0">
                <a:latin typeface="Calibri" panose="020F0502020204030204" pitchFamily="34" charset="0"/>
              </a:endParaRPr>
            </a:p>
          </p:txBody>
        </p:sp>
      </p:grpSp>
      <p:sp>
        <p:nvSpPr>
          <p:cNvPr id="12" name="Tijdelijke aanduiding voor dianummer 4">
            <a:extLst>
              <a:ext uri="{FF2B5EF4-FFF2-40B4-BE49-F238E27FC236}">
                <a16:creationId xmlns:a16="http://schemas.microsoft.com/office/drawing/2014/main" id="{A5EEC056-7D2D-9641-8CC2-31EA3DD56AD1}"/>
              </a:ext>
            </a:extLst>
          </p:cNvPr>
          <p:cNvSpPr>
            <a:spLocks noGrp="1"/>
          </p:cNvSpPr>
          <p:nvPr>
            <p:ph type="sldNum" sz="quarter" idx="17"/>
          </p:nvPr>
        </p:nvSpPr>
        <p:spPr/>
        <p:txBody>
          <a:bodyPr/>
          <a:lstStyle>
            <a:lvl1pPr>
              <a:defRPr/>
            </a:lvl1pPr>
          </a:lstStyle>
          <a:p>
            <a:fld id="{2BA284B6-4789-E946-8245-FA5529EB6CF0}" type="slidenum">
              <a:rPr lang="nl-NL" altLang="nl-NL"/>
              <a:pPr/>
              <a:t>‹#›</a:t>
            </a:fld>
            <a:endParaRPr lang="nl-NL" altLang="nl-NL"/>
          </a:p>
        </p:txBody>
      </p:sp>
      <p:sp>
        <p:nvSpPr>
          <p:cNvPr id="22" name="Oval 21">
            <a:extLst>
              <a:ext uri="{FF2B5EF4-FFF2-40B4-BE49-F238E27FC236}">
                <a16:creationId xmlns:a16="http://schemas.microsoft.com/office/drawing/2014/main" id="{41D3B0AC-A774-5B46-B2B9-B05A2B02978E}"/>
              </a:ext>
            </a:extLst>
          </p:cNvPr>
          <p:cNvSpPr/>
          <p:nvPr userDrawn="1"/>
        </p:nvSpPr>
        <p:spPr>
          <a:xfrm>
            <a:off x="559797" y="3814499"/>
            <a:ext cx="559397" cy="559397"/>
          </a:xfrm>
          <a:prstGeom prst="ellipse">
            <a:avLst/>
          </a:prstGeom>
          <a:solidFill>
            <a:srgbClr val="C2E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23" name="Tijdelijke aanduiding voor titel 1">
            <a:extLst>
              <a:ext uri="{FF2B5EF4-FFF2-40B4-BE49-F238E27FC236}">
                <a16:creationId xmlns:a16="http://schemas.microsoft.com/office/drawing/2014/main" id="{D53FEFEE-0D97-9943-9C73-ACBDCD2035A6}"/>
              </a:ext>
            </a:extLst>
          </p:cNvPr>
          <p:cNvSpPr txBox="1">
            <a:spLocks/>
          </p:cNvSpPr>
          <p:nvPr userDrawn="1"/>
        </p:nvSpPr>
        <p:spPr>
          <a:xfrm>
            <a:off x="479455" y="441297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#c2e5f0</a:t>
            </a:r>
          </a:p>
        </p:txBody>
      </p:sp>
      <p:sp>
        <p:nvSpPr>
          <p:cNvPr id="24" name="Oval 23">
            <a:extLst>
              <a:ext uri="{FF2B5EF4-FFF2-40B4-BE49-F238E27FC236}">
                <a16:creationId xmlns:a16="http://schemas.microsoft.com/office/drawing/2014/main" id="{204C41B1-CE69-E84C-9DB2-A62105B2E653}"/>
              </a:ext>
            </a:extLst>
          </p:cNvPr>
          <p:cNvSpPr/>
          <p:nvPr userDrawn="1"/>
        </p:nvSpPr>
        <p:spPr>
          <a:xfrm>
            <a:off x="1323085" y="3814499"/>
            <a:ext cx="559397" cy="559397"/>
          </a:xfrm>
          <a:prstGeom prst="ellipse">
            <a:avLst/>
          </a:prstGeom>
          <a:solidFill>
            <a:srgbClr val="96D3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25" name="Tijdelijke aanduiding voor titel 1">
            <a:extLst>
              <a:ext uri="{FF2B5EF4-FFF2-40B4-BE49-F238E27FC236}">
                <a16:creationId xmlns:a16="http://schemas.microsoft.com/office/drawing/2014/main" id="{C143B581-16D3-0C48-9CDE-0D804F9A6E31}"/>
              </a:ext>
            </a:extLst>
          </p:cNvPr>
          <p:cNvSpPr txBox="1">
            <a:spLocks/>
          </p:cNvSpPr>
          <p:nvPr userDrawn="1"/>
        </p:nvSpPr>
        <p:spPr>
          <a:xfrm>
            <a:off x="1242743" y="441297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#96d3e5</a:t>
            </a:r>
          </a:p>
        </p:txBody>
      </p:sp>
      <p:sp>
        <p:nvSpPr>
          <p:cNvPr id="26" name="Oval 25">
            <a:extLst>
              <a:ext uri="{FF2B5EF4-FFF2-40B4-BE49-F238E27FC236}">
                <a16:creationId xmlns:a16="http://schemas.microsoft.com/office/drawing/2014/main" id="{669B892C-7F5B-9E47-8354-2CF96D3CA816}"/>
              </a:ext>
            </a:extLst>
          </p:cNvPr>
          <p:cNvSpPr/>
          <p:nvPr userDrawn="1"/>
        </p:nvSpPr>
        <p:spPr>
          <a:xfrm>
            <a:off x="2086373" y="3814499"/>
            <a:ext cx="559397" cy="559397"/>
          </a:xfrm>
          <a:prstGeom prst="ellipse">
            <a:avLst/>
          </a:prstGeom>
          <a:solidFill>
            <a:srgbClr val="77C8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27" name="Tijdelijke aanduiding voor titel 1">
            <a:extLst>
              <a:ext uri="{FF2B5EF4-FFF2-40B4-BE49-F238E27FC236}">
                <a16:creationId xmlns:a16="http://schemas.microsoft.com/office/drawing/2014/main" id="{65C2578E-A6C1-754F-815D-4D10D3B6F961}"/>
              </a:ext>
            </a:extLst>
          </p:cNvPr>
          <p:cNvSpPr txBox="1">
            <a:spLocks/>
          </p:cNvSpPr>
          <p:nvPr userDrawn="1"/>
        </p:nvSpPr>
        <p:spPr>
          <a:xfrm>
            <a:off x="2006031" y="441297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#77c8de</a:t>
            </a:r>
          </a:p>
        </p:txBody>
      </p:sp>
      <p:sp>
        <p:nvSpPr>
          <p:cNvPr id="28" name="Oval 27">
            <a:extLst>
              <a:ext uri="{FF2B5EF4-FFF2-40B4-BE49-F238E27FC236}">
                <a16:creationId xmlns:a16="http://schemas.microsoft.com/office/drawing/2014/main" id="{70661695-5E2F-6F42-A99B-77803398BC4E}"/>
              </a:ext>
            </a:extLst>
          </p:cNvPr>
          <p:cNvSpPr/>
          <p:nvPr userDrawn="1"/>
        </p:nvSpPr>
        <p:spPr>
          <a:xfrm>
            <a:off x="3612949" y="3814499"/>
            <a:ext cx="559397" cy="559397"/>
          </a:xfrm>
          <a:prstGeom prst="ellipse">
            <a:avLst/>
          </a:prstGeom>
          <a:solidFill>
            <a:srgbClr val="2989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29" name="Tijdelijke aanduiding voor titel 1">
            <a:extLst>
              <a:ext uri="{FF2B5EF4-FFF2-40B4-BE49-F238E27FC236}">
                <a16:creationId xmlns:a16="http://schemas.microsoft.com/office/drawing/2014/main" id="{4A41EF50-F735-BE47-8FB0-B2006F1572E4}"/>
              </a:ext>
            </a:extLst>
          </p:cNvPr>
          <p:cNvSpPr txBox="1">
            <a:spLocks/>
          </p:cNvSpPr>
          <p:nvPr userDrawn="1"/>
        </p:nvSpPr>
        <p:spPr>
          <a:xfrm>
            <a:off x="3532607" y="441297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#2989AE</a:t>
            </a:r>
          </a:p>
        </p:txBody>
      </p:sp>
      <p:sp>
        <p:nvSpPr>
          <p:cNvPr id="30" name="Oval 29">
            <a:extLst>
              <a:ext uri="{FF2B5EF4-FFF2-40B4-BE49-F238E27FC236}">
                <a16:creationId xmlns:a16="http://schemas.microsoft.com/office/drawing/2014/main" id="{DB4724B0-6D73-4C45-A705-B6A8398E4333}"/>
              </a:ext>
            </a:extLst>
          </p:cNvPr>
          <p:cNvSpPr/>
          <p:nvPr userDrawn="1"/>
        </p:nvSpPr>
        <p:spPr>
          <a:xfrm>
            <a:off x="4376237" y="3814499"/>
            <a:ext cx="559397" cy="559397"/>
          </a:xfrm>
          <a:prstGeom prst="ellipse">
            <a:avLst/>
          </a:prstGeom>
          <a:solidFill>
            <a:srgbClr val="206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31" name="Tijdelijke aanduiding voor titel 1">
            <a:extLst>
              <a:ext uri="{FF2B5EF4-FFF2-40B4-BE49-F238E27FC236}">
                <a16:creationId xmlns:a16="http://schemas.microsoft.com/office/drawing/2014/main" id="{C221C150-184D-E043-9F9F-0B6292E895D7}"/>
              </a:ext>
            </a:extLst>
          </p:cNvPr>
          <p:cNvSpPr txBox="1">
            <a:spLocks/>
          </p:cNvSpPr>
          <p:nvPr userDrawn="1"/>
        </p:nvSpPr>
        <p:spPr>
          <a:xfrm>
            <a:off x="4295895" y="441297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#376A8C</a:t>
            </a:r>
          </a:p>
        </p:txBody>
      </p:sp>
      <p:sp>
        <p:nvSpPr>
          <p:cNvPr id="32" name="Oval 31">
            <a:extLst>
              <a:ext uri="{FF2B5EF4-FFF2-40B4-BE49-F238E27FC236}">
                <a16:creationId xmlns:a16="http://schemas.microsoft.com/office/drawing/2014/main" id="{2FB6343B-BA9B-EC45-A24A-FBB27E95D976}"/>
              </a:ext>
            </a:extLst>
          </p:cNvPr>
          <p:cNvSpPr/>
          <p:nvPr userDrawn="1"/>
        </p:nvSpPr>
        <p:spPr>
          <a:xfrm>
            <a:off x="5902812" y="3814499"/>
            <a:ext cx="559397" cy="559397"/>
          </a:xfrm>
          <a:prstGeom prst="ellipse">
            <a:avLst/>
          </a:prstGeom>
          <a:solidFill>
            <a:srgbClr val="405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33" name="Tijdelijke aanduiding voor titel 1">
            <a:extLst>
              <a:ext uri="{FF2B5EF4-FFF2-40B4-BE49-F238E27FC236}">
                <a16:creationId xmlns:a16="http://schemas.microsoft.com/office/drawing/2014/main" id="{D43E06DC-AE4F-D248-9AC5-E62AFC242A01}"/>
              </a:ext>
            </a:extLst>
          </p:cNvPr>
          <p:cNvSpPr txBox="1">
            <a:spLocks/>
          </p:cNvSpPr>
          <p:nvPr userDrawn="1"/>
        </p:nvSpPr>
        <p:spPr>
          <a:xfrm>
            <a:off x="5822470" y="441297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#455865</a:t>
            </a:r>
          </a:p>
        </p:txBody>
      </p:sp>
      <p:sp>
        <p:nvSpPr>
          <p:cNvPr id="38" name="Oval 37">
            <a:extLst>
              <a:ext uri="{FF2B5EF4-FFF2-40B4-BE49-F238E27FC236}">
                <a16:creationId xmlns:a16="http://schemas.microsoft.com/office/drawing/2014/main" id="{7BD42379-E253-D04E-A736-09F89340C3AF}"/>
              </a:ext>
            </a:extLst>
          </p:cNvPr>
          <p:cNvSpPr/>
          <p:nvPr userDrawn="1"/>
        </p:nvSpPr>
        <p:spPr>
          <a:xfrm>
            <a:off x="2849661" y="3814499"/>
            <a:ext cx="559397" cy="559397"/>
          </a:xfrm>
          <a:prstGeom prst="ellipse">
            <a:avLst/>
          </a:prstGeom>
          <a:solidFill>
            <a:srgbClr val="00A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39" name="Tijdelijke aanduiding voor titel 1">
            <a:extLst>
              <a:ext uri="{FF2B5EF4-FFF2-40B4-BE49-F238E27FC236}">
                <a16:creationId xmlns:a16="http://schemas.microsoft.com/office/drawing/2014/main" id="{22731947-B802-124E-B66C-C73FE1BAE65F}"/>
              </a:ext>
            </a:extLst>
          </p:cNvPr>
          <p:cNvSpPr txBox="1">
            <a:spLocks/>
          </p:cNvSpPr>
          <p:nvPr userDrawn="1"/>
        </p:nvSpPr>
        <p:spPr>
          <a:xfrm>
            <a:off x="2769319" y="441297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#00a8ca</a:t>
            </a:r>
          </a:p>
        </p:txBody>
      </p:sp>
      <p:sp>
        <p:nvSpPr>
          <p:cNvPr id="53" name="Oval 52">
            <a:extLst>
              <a:ext uri="{FF2B5EF4-FFF2-40B4-BE49-F238E27FC236}">
                <a16:creationId xmlns:a16="http://schemas.microsoft.com/office/drawing/2014/main" id="{5220D8FF-AB2C-A14C-B65A-F52113675BD2}"/>
              </a:ext>
            </a:extLst>
          </p:cNvPr>
          <p:cNvSpPr/>
          <p:nvPr userDrawn="1"/>
        </p:nvSpPr>
        <p:spPr>
          <a:xfrm>
            <a:off x="5139525" y="3814499"/>
            <a:ext cx="559397" cy="559397"/>
          </a:xfrm>
          <a:prstGeom prst="ellipse">
            <a:avLst/>
          </a:prstGeom>
          <a:solidFill>
            <a:srgbClr val="1B4D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59" name="Tijdelijke aanduiding voor titel 1">
            <a:extLst>
              <a:ext uri="{FF2B5EF4-FFF2-40B4-BE49-F238E27FC236}">
                <a16:creationId xmlns:a16="http://schemas.microsoft.com/office/drawing/2014/main" id="{C6542797-7917-C745-B331-D0B67150290A}"/>
              </a:ext>
            </a:extLst>
          </p:cNvPr>
          <p:cNvSpPr txBox="1">
            <a:spLocks/>
          </p:cNvSpPr>
          <p:nvPr userDrawn="1"/>
        </p:nvSpPr>
        <p:spPr>
          <a:xfrm>
            <a:off x="5059183" y="441297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#1B4D73</a:t>
            </a:r>
          </a:p>
        </p:txBody>
      </p:sp>
      <p:sp>
        <p:nvSpPr>
          <p:cNvPr id="52" name="Oval 51">
            <a:extLst>
              <a:ext uri="{FF2B5EF4-FFF2-40B4-BE49-F238E27FC236}">
                <a16:creationId xmlns:a16="http://schemas.microsoft.com/office/drawing/2014/main" id="{CAC807E7-57C0-474D-B1E7-B5E86897F590}"/>
              </a:ext>
            </a:extLst>
          </p:cNvPr>
          <p:cNvSpPr/>
          <p:nvPr userDrawn="1"/>
        </p:nvSpPr>
        <p:spPr>
          <a:xfrm>
            <a:off x="548164" y="1135929"/>
            <a:ext cx="559397" cy="559397"/>
          </a:xfrm>
          <a:prstGeom prst="ellipse">
            <a:avLst/>
          </a:prstGeom>
          <a:solidFill>
            <a:srgbClr val="00A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60" name="Tijdelijke aanduiding voor titel 1">
            <a:extLst>
              <a:ext uri="{FF2B5EF4-FFF2-40B4-BE49-F238E27FC236}">
                <a16:creationId xmlns:a16="http://schemas.microsoft.com/office/drawing/2014/main" id="{8CB9D8BC-6AA8-724B-B7E9-A7C111535E5F}"/>
              </a:ext>
            </a:extLst>
          </p:cNvPr>
          <p:cNvSpPr txBox="1">
            <a:spLocks/>
          </p:cNvSpPr>
          <p:nvPr userDrawn="1"/>
        </p:nvSpPr>
        <p:spPr>
          <a:xfrm>
            <a:off x="467822" y="173440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#00a8ca</a:t>
            </a:r>
          </a:p>
        </p:txBody>
      </p:sp>
      <p:sp>
        <p:nvSpPr>
          <p:cNvPr id="61" name="Oval 60">
            <a:extLst>
              <a:ext uri="{FF2B5EF4-FFF2-40B4-BE49-F238E27FC236}">
                <a16:creationId xmlns:a16="http://schemas.microsoft.com/office/drawing/2014/main" id="{7B68C488-151A-F44E-87F6-6E7786DC428C}"/>
              </a:ext>
            </a:extLst>
          </p:cNvPr>
          <p:cNvSpPr/>
          <p:nvPr userDrawn="1"/>
        </p:nvSpPr>
        <p:spPr>
          <a:xfrm>
            <a:off x="1341451" y="1135929"/>
            <a:ext cx="559397" cy="559397"/>
          </a:xfrm>
          <a:prstGeom prst="ellipse">
            <a:avLst/>
          </a:prstGeom>
          <a:solidFill>
            <a:srgbClr val="41586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62" name="Tijdelijke aanduiding voor titel 1">
            <a:extLst>
              <a:ext uri="{FF2B5EF4-FFF2-40B4-BE49-F238E27FC236}">
                <a16:creationId xmlns:a16="http://schemas.microsoft.com/office/drawing/2014/main" id="{E27DF562-7B64-F247-AC18-BD081A9C5ED9}"/>
              </a:ext>
            </a:extLst>
          </p:cNvPr>
          <p:cNvSpPr txBox="1">
            <a:spLocks/>
          </p:cNvSpPr>
          <p:nvPr userDrawn="1"/>
        </p:nvSpPr>
        <p:spPr>
          <a:xfrm>
            <a:off x="1261109" y="173440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#415968</a:t>
            </a:r>
          </a:p>
        </p:txBody>
      </p:sp>
      <p:sp>
        <p:nvSpPr>
          <p:cNvPr id="63" name="Oval 62">
            <a:extLst>
              <a:ext uri="{FF2B5EF4-FFF2-40B4-BE49-F238E27FC236}">
                <a16:creationId xmlns:a16="http://schemas.microsoft.com/office/drawing/2014/main" id="{E347D7A5-653F-0240-9047-EEF6F4F4DB40}"/>
              </a:ext>
            </a:extLst>
          </p:cNvPr>
          <p:cNvSpPr/>
          <p:nvPr userDrawn="1"/>
        </p:nvSpPr>
        <p:spPr>
          <a:xfrm>
            <a:off x="3520680" y="1135929"/>
            <a:ext cx="559397" cy="559397"/>
          </a:xfrm>
          <a:prstGeom prst="ellipse">
            <a:avLst/>
          </a:prstGeom>
          <a:solidFill>
            <a:srgbClr val="2989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64" name="Tijdelijke aanduiding voor titel 1">
            <a:extLst>
              <a:ext uri="{FF2B5EF4-FFF2-40B4-BE49-F238E27FC236}">
                <a16:creationId xmlns:a16="http://schemas.microsoft.com/office/drawing/2014/main" id="{123A7605-9732-EB4A-8D91-00E34E401FC0}"/>
              </a:ext>
            </a:extLst>
          </p:cNvPr>
          <p:cNvSpPr txBox="1">
            <a:spLocks/>
          </p:cNvSpPr>
          <p:nvPr userDrawn="1"/>
        </p:nvSpPr>
        <p:spPr>
          <a:xfrm>
            <a:off x="3440338" y="173440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#2989AE</a:t>
            </a:r>
          </a:p>
        </p:txBody>
      </p:sp>
      <p:sp>
        <p:nvSpPr>
          <p:cNvPr id="65" name="Oval 64">
            <a:extLst>
              <a:ext uri="{FF2B5EF4-FFF2-40B4-BE49-F238E27FC236}">
                <a16:creationId xmlns:a16="http://schemas.microsoft.com/office/drawing/2014/main" id="{ABC57C1D-C9B6-9C43-855C-3DEC23701F43}"/>
              </a:ext>
            </a:extLst>
          </p:cNvPr>
          <p:cNvSpPr/>
          <p:nvPr userDrawn="1"/>
        </p:nvSpPr>
        <p:spPr>
          <a:xfrm>
            <a:off x="4283968" y="1135929"/>
            <a:ext cx="559397" cy="559397"/>
          </a:xfrm>
          <a:prstGeom prst="ellipse">
            <a:avLst/>
          </a:prstGeom>
          <a:solidFill>
            <a:srgbClr val="206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66" name="Tijdelijke aanduiding voor titel 1">
            <a:extLst>
              <a:ext uri="{FF2B5EF4-FFF2-40B4-BE49-F238E27FC236}">
                <a16:creationId xmlns:a16="http://schemas.microsoft.com/office/drawing/2014/main" id="{1B4320CF-053F-464E-B1F6-81371CEECCD5}"/>
              </a:ext>
            </a:extLst>
          </p:cNvPr>
          <p:cNvSpPr txBox="1">
            <a:spLocks/>
          </p:cNvSpPr>
          <p:nvPr userDrawn="1"/>
        </p:nvSpPr>
        <p:spPr>
          <a:xfrm>
            <a:off x="4203626" y="173440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#376A8C</a:t>
            </a:r>
          </a:p>
        </p:txBody>
      </p:sp>
      <p:sp>
        <p:nvSpPr>
          <p:cNvPr id="67" name="Oval 66">
            <a:extLst>
              <a:ext uri="{FF2B5EF4-FFF2-40B4-BE49-F238E27FC236}">
                <a16:creationId xmlns:a16="http://schemas.microsoft.com/office/drawing/2014/main" id="{056AD82F-B4C6-2B4A-AE2B-05CF1EA7FF44}"/>
              </a:ext>
            </a:extLst>
          </p:cNvPr>
          <p:cNvSpPr/>
          <p:nvPr userDrawn="1"/>
        </p:nvSpPr>
        <p:spPr>
          <a:xfrm>
            <a:off x="2757392" y="1135929"/>
            <a:ext cx="559397" cy="559397"/>
          </a:xfrm>
          <a:prstGeom prst="ellipse">
            <a:avLst/>
          </a:prstGeom>
          <a:solidFill>
            <a:srgbClr val="00A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68" name="Tijdelijke aanduiding voor titel 1">
            <a:extLst>
              <a:ext uri="{FF2B5EF4-FFF2-40B4-BE49-F238E27FC236}">
                <a16:creationId xmlns:a16="http://schemas.microsoft.com/office/drawing/2014/main" id="{814670FC-B8A3-FF46-BF21-84FCA4FF522A}"/>
              </a:ext>
            </a:extLst>
          </p:cNvPr>
          <p:cNvSpPr txBox="1">
            <a:spLocks/>
          </p:cNvSpPr>
          <p:nvPr userDrawn="1"/>
        </p:nvSpPr>
        <p:spPr>
          <a:xfrm>
            <a:off x="2677050" y="1734409"/>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#00a8ca</a:t>
            </a:r>
          </a:p>
        </p:txBody>
      </p:sp>
      <p:sp>
        <p:nvSpPr>
          <p:cNvPr id="69" name="Oval 68">
            <a:extLst>
              <a:ext uri="{FF2B5EF4-FFF2-40B4-BE49-F238E27FC236}">
                <a16:creationId xmlns:a16="http://schemas.microsoft.com/office/drawing/2014/main" id="{3D9CA455-C354-2A46-83BE-BE160EAD017D}"/>
              </a:ext>
            </a:extLst>
          </p:cNvPr>
          <p:cNvSpPr/>
          <p:nvPr userDrawn="1"/>
        </p:nvSpPr>
        <p:spPr>
          <a:xfrm>
            <a:off x="6516216" y="1132471"/>
            <a:ext cx="559397" cy="559397"/>
          </a:xfrm>
          <a:prstGeom prst="ellipse">
            <a:avLst/>
          </a:prstGeom>
          <a:solidFill>
            <a:srgbClr val="2989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70" name="Tijdelijke aanduiding voor titel 1">
            <a:extLst>
              <a:ext uri="{FF2B5EF4-FFF2-40B4-BE49-F238E27FC236}">
                <a16:creationId xmlns:a16="http://schemas.microsoft.com/office/drawing/2014/main" id="{DF3E432B-DD4F-074B-B17B-2A489E628930}"/>
              </a:ext>
            </a:extLst>
          </p:cNvPr>
          <p:cNvSpPr txBox="1">
            <a:spLocks/>
          </p:cNvSpPr>
          <p:nvPr userDrawn="1"/>
        </p:nvSpPr>
        <p:spPr>
          <a:xfrm>
            <a:off x="6435874" y="1730951"/>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#2989AE</a:t>
            </a:r>
          </a:p>
        </p:txBody>
      </p:sp>
      <p:sp>
        <p:nvSpPr>
          <p:cNvPr id="71" name="Oval 70">
            <a:extLst>
              <a:ext uri="{FF2B5EF4-FFF2-40B4-BE49-F238E27FC236}">
                <a16:creationId xmlns:a16="http://schemas.microsoft.com/office/drawing/2014/main" id="{DA810ABB-A80B-484D-88C4-8E7043C8A16A}"/>
              </a:ext>
            </a:extLst>
          </p:cNvPr>
          <p:cNvSpPr/>
          <p:nvPr userDrawn="1"/>
        </p:nvSpPr>
        <p:spPr>
          <a:xfrm>
            <a:off x="7279504" y="1132471"/>
            <a:ext cx="559397" cy="559397"/>
          </a:xfrm>
          <a:prstGeom prst="ellipse">
            <a:avLst/>
          </a:prstGeom>
          <a:solidFill>
            <a:srgbClr val="206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72" name="Tijdelijke aanduiding voor titel 1">
            <a:extLst>
              <a:ext uri="{FF2B5EF4-FFF2-40B4-BE49-F238E27FC236}">
                <a16:creationId xmlns:a16="http://schemas.microsoft.com/office/drawing/2014/main" id="{FD1D7DE0-8054-834F-ADC7-44CF16067961}"/>
              </a:ext>
            </a:extLst>
          </p:cNvPr>
          <p:cNvSpPr txBox="1">
            <a:spLocks/>
          </p:cNvSpPr>
          <p:nvPr userDrawn="1"/>
        </p:nvSpPr>
        <p:spPr>
          <a:xfrm>
            <a:off x="7199162" y="1730951"/>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#376A8C</a:t>
            </a:r>
          </a:p>
        </p:txBody>
      </p:sp>
      <p:sp>
        <p:nvSpPr>
          <p:cNvPr id="73" name="Oval 72">
            <a:extLst>
              <a:ext uri="{FF2B5EF4-FFF2-40B4-BE49-F238E27FC236}">
                <a16:creationId xmlns:a16="http://schemas.microsoft.com/office/drawing/2014/main" id="{085F10C6-7AEF-364E-BB20-C22CDE6AE0BA}"/>
              </a:ext>
            </a:extLst>
          </p:cNvPr>
          <p:cNvSpPr/>
          <p:nvPr userDrawn="1"/>
        </p:nvSpPr>
        <p:spPr>
          <a:xfrm>
            <a:off x="5752928" y="1132471"/>
            <a:ext cx="559397" cy="559397"/>
          </a:xfrm>
          <a:prstGeom prst="ellipse">
            <a:avLst/>
          </a:prstGeom>
          <a:solidFill>
            <a:srgbClr val="00A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74" name="Tijdelijke aanduiding voor titel 1">
            <a:extLst>
              <a:ext uri="{FF2B5EF4-FFF2-40B4-BE49-F238E27FC236}">
                <a16:creationId xmlns:a16="http://schemas.microsoft.com/office/drawing/2014/main" id="{85D3C89B-CFE1-1C43-B177-9DD048C6C4C0}"/>
              </a:ext>
            </a:extLst>
          </p:cNvPr>
          <p:cNvSpPr txBox="1">
            <a:spLocks/>
          </p:cNvSpPr>
          <p:nvPr userDrawn="1"/>
        </p:nvSpPr>
        <p:spPr>
          <a:xfrm>
            <a:off x="5672586" y="1730951"/>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#00a8ca</a:t>
            </a:r>
          </a:p>
        </p:txBody>
      </p:sp>
      <p:sp>
        <p:nvSpPr>
          <p:cNvPr id="75" name="Oval 74">
            <a:extLst>
              <a:ext uri="{FF2B5EF4-FFF2-40B4-BE49-F238E27FC236}">
                <a16:creationId xmlns:a16="http://schemas.microsoft.com/office/drawing/2014/main" id="{537C0603-0BFA-9E42-A9B3-205C2B543C9D}"/>
              </a:ext>
            </a:extLst>
          </p:cNvPr>
          <p:cNvSpPr/>
          <p:nvPr userDrawn="1"/>
        </p:nvSpPr>
        <p:spPr>
          <a:xfrm>
            <a:off x="8042792" y="1132471"/>
            <a:ext cx="559397" cy="559397"/>
          </a:xfrm>
          <a:prstGeom prst="ellipse">
            <a:avLst/>
          </a:prstGeom>
          <a:solidFill>
            <a:srgbClr val="1B4D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76" name="Tijdelijke aanduiding voor titel 1">
            <a:extLst>
              <a:ext uri="{FF2B5EF4-FFF2-40B4-BE49-F238E27FC236}">
                <a16:creationId xmlns:a16="http://schemas.microsoft.com/office/drawing/2014/main" id="{B76999BF-ADBD-E542-A964-C736C38EA2B7}"/>
              </a:ext>
            </a:extLst>
          </p:cNvPr>
          <p:cNvSpPr txBox="1">
            <a:spLocks/>
          </p:cNvSpPr>
          <p:nvPr userDrawn="1"/>
        </p:nvSpPr>
        <p:spPr>
          <a:xfrm>
            <a:off x="7962450" y="1730951"/>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#1B4D73</a:t>
            </a:r>
          </a:p>
        </p:txBody>
      </p:sp>
      <p:sp>
        <p:nvSpPr>
          <p:cNvPr id="77" name="Oval 76">
            <a:extLst>
              <a:ext uri="{FF2B5EF4-FFF2-40B4-BE49-F238E27FC236}">
                <a16:creationId xmlns:a16="http://schemas.microsoft.com/office/drawing/2014/main" id="{FBAE3041-19A1-6240-942B-37373A0B4505}"/>
              </a:ext>
            </a:extLst>
          </p:cNvPr>
          <p:cNvSpPr/>
          <p:nvPr userDrawn="1"/>
        </p:nvSpPr>
        <p:spPr>
          <a:xfrm>
            <a:off x="547886" y="2499742"/>
            <a:ext cx="559397" cy="559397"/>
          </a:xfrm>
          <a:prstGeom prst="ellipse">
            <a:avLst/>
          </a:prstGeom>
          <a:solidFill>
            <a:srgbClr val="77C8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78" name="Tijdelijke aanduiding voor titel 1">
            <a:extLst>
              <a:ext uri="{FF2B5EF4-FFF2-40B4-BE49-F238E27FC236}">
                <a16:creationId xmlns:a16="http://schemas.microsoft.com/office/drawing/2014/main" id="{92E315E7-17B7-0443-8D82-6EEF056A7F34}"/>
              </a:ext>
            </a:extLst>
          </p:cNvPr>
          <p:cNvSpPr txBox="1">
            <a:spLocks/>
          </p:cNvSpPr>
          <p:nvPr userDrawn="1"/>
        </p:nvSpPr>
        <p:spPr>
          <a:xfrm>
            <a:off x="467544" y="3098222"/>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#77c8de</a:t>
            </a:r>
          </a:p>
        </p:txBody>
      </p:sp>
      <p:sp>
        <p:nvSpPr>
          <p:cNvPr id="79" name="Oval 78">
            <a:extLst>
              <a:ext uri="{FF2B5EF4-FFF2-40B4-BE49-F238E27FC236}">
                <a16:creationId xmlns:a16="http://schemas.microsoft.com/office/drawing/2014/main" id="{0C434476-7046-7743-A2BB-5037F93CD7FB}"/>
              </a:ext>
            </a:extLst>
          </p:cNvPr>
          <p:cNvSpPr/>
          <p:nvPr userDrawn="1"/>
        </p:nvSpPr>
        <p:spPr>
          <a:xfrm>
            <a:off x="2074462" y="2499742"/>
            <a:ext cx="559397" cy="559397"/>
          </a:xfrm>
          <a:prstGeom prst="ellipse">
            <a:avLst/>
          </a:prstGeom>
          <a:solidFill>
            <a:srgbClr val="2989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80" name="Tijdelijke aanduiding voor titel 1">
            <a:extLst>
              <a:ext uri="{FF2B5EF4-FFF2-40B4-BE49-F238E27FC236}">
                <a16:creationId xmlns:a16="http://schemas.microsoft.com/office/drawing/2014/main" id="{25A9D6C7-5969-4945-A86F-6C68A42E38AD}"/>
              </a:ext>
            </a:extLst>
          </p:cNvPr>
          <p:cNvSpPr txBox="1">
            <a:spLocks/>
          </p:cNvSpPr>
          <p:nvPr userDrawn="1"/>
        </p:nvSpPr>
        <p:spPr>
          <a:xfrm>
            <a:off x="1994120" y="3098222"/>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#2989AE</a:t>
            </a:r>
          </a:p>
        </p:txBody>
      </p:sp>
      <p:sp>
        <p:nvSpPr>
          <p:cNvPr id="81" name="Oval 80">
            <a:extLst>
              <a:ext uri="{FF2B5EF4-FFF2-40B4-BE49-F238E27FC236}">
                <a16:creationId xmlns:a16="http://schemas.microsoft.com/office/drawing/2014/main" id="{078BBBF9-98B2-DE44-B669-B9F86E1A77D9}"/>
              </a:ext>
            </a:extLst>
          </p:cNvPr>
          <p:cNvSpPr/>
          <p:nvPr userDrawn="1"/>
        </p:nvSpPr>
        <p:spPr>
          <a:xfrm>
            <a:off x="2837750" y="2499742"/>
            <a:ext cx="559397" cy="559397"/>
          </a:xfrm>
          <a:prstGeom prst="ellipse">
            <a:avLst/>
          </a:prstGeom>
          <a:solidFill>
            <a:srgbClr val="206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82" name="Tijdelijke aanduiding voor titel 1">
            <a:extLst>
              <a:ext uri="{FF2B5EF4-FFF2-40B4-BE49-F238E27FC236}">
                <a16:creationId xmlns:a16="http://schemas.microsoft.com/office/drawing/2014/main" id="{19F36701-601E-0A4D-B3E7-2A8C40EE61E1}"/>
              </a:ext>
            </a:extLst>
          </p:cNvPr>
          <p:cNvSpPr txBox="1">
            <a:spLocks/>
          </p:cNvSpPr>
          <p:nvPr userDrawn="1"/>
        </p:nvSpPr>
        <p:spPr>
          <a:xfrm>
            <a:off x="2757408" y="3098222"/>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#376A8C</a:t>
            </a:r>
          </a:p>
        </p:txBody>
      </p:sp>
      <p:sp>
        <p:nvSpPr>
          <p:cNvPr id="83" name="Oval 82">
            <a:extLst>
              <a:ext uri="{FF2B5EF4-FFF2-40B4-BE49-F238E27FC236}">
                <a16:creationId xmlns:a16="http://schemas.microsoft.com/office/drawing/2014/main" id="{16813442-F9C4-C446-A676-457D785B1D64}"/>
              </a:ext>
            </a:extLst>
          </p:cNvPr>
          <p:cNvSpPr/>
          <p:nvPr userDrawn="1"/>
        </p:nvSpPr>
        <p:spPr>
          <a:xfrm>
            <a:off x="1311174" y="2499742"/>
            <a:ext cx="559397" cy="559397"/>
          </a:xfrm>
          <a:prstGeom prst="ellipse">
            <a:avLst/>
          </a:prstGeom>
          <a:solidFill>
            <a:srgbClr val="00A8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84" name="Tijdelijke aanduiding voor titel 1">
            <a:extLst>
              <a:ext uri="{FF2B5EF4-FFF2-40B4-BE49-F238E27FC236}">
                <a16:creationId xmlns:a16="http://schemas.microsoft.com/office/drawing/2014/main" id="{92483228-BBC4-5948-AFDA-B466F8AF9553}"/>
              </a:ext>
            </a:extLst>
          </p:cNvPr>
          <p:cNvSpPr txBox="1">
            <a:spLocks/>
          </p:cNvSpPr>
          <p:nvPr userDrawn="1"/>
        </p:nvSpPr>
        <p:spPr>
          <a:xfrm>
            <a:off x="1230832" y="3098222"/>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#00a8ca</a:t>
            </a:r>
          </a:p>
        </p:txBody>
      </p:sp>
      <p:sp>
        <p:nvSpPr>
          <p:cNvPr id="85" name="Oval 84">
            <a:extLst>
              <a:ext uri="{FF2B5EF4-FFF2-40B4-BE49-F238E27FC236}">
                <a16:creationId xmlns:a16="http://schemas.microsoft.com/office/drawing/2014/main" id="{250B7BC5-3230-9842-8ABF-93F521EB7C68}"/>
              </a:ext>
            </a:extLst>
          </p:cNvPr>
          <p:cNvSpPr/>
          <p:nvPr userDrawn="1"/>
        </p:nvSpPr>
        <p:spPr>
          <a:xfrm>
            <a:off x="3601038" y="2499742"/>
            <a:ext cx="559397" cy="559397"/>
          </a:xfrm>
          <a:prstGeom prst="ellipse">
            <a:avLst/>
          </a:prstGeom>
          <a:solidFill>
            <a:srgbClr val="1B4D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0" i="0">
              <a:latin typeface="Calibri" panose="020F0502020204030204" pitchFamily="34" charset="0"/>
            </a:endParaRPr>
          </a:p>
        </p:txBody>
      </p:sp>
      <p:sp>
        <p:nvSpPr>
          <p:cNvPr id="86" name="Tijdelijke aanduiding voor titel 1">
            <a:extLst>
              <a:ext uri="{FF2B5EF4-FFF2-40B4-BE49-F238E27FC236}">
                <a16:creationId xmlns:a16="http://schemas.microsoft.com/office/drawing/2014/main" id="{AFF45F02-4E54-6646-96DC-0C96D1CE675E}"/>
              </a:ext>
            </a:extLst>
          </p:cNvPr>
          <p:cNvSpPr txBox="1">
            <a:spLocks/>
          </p:cNvSpPr>
          <p:nvPr userDrawn="1"/>
        </p:nvSpPr>
        <p:spPr>
          <a:xfrm>
            <a:off x="3520696" y="3098222"/>
            <a:ext cx="720080" cy="247003"/>
          </a:xfrm>
          <a:prstGeom prst="rect">
            <a:avLst/>
          </a:prstGeom>
        </p:spPr>
        <p:txBody>
          <a:bodyPr vert="horz" lIns="0" tIns="0" rIns="0" bIns="0" rtlCol="0" anchor="ctr">
            <a:noAutofit/>
          </a:bodyPr>
          <a:lst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a:lstStyle>
          <a:p>
            <a:pPr algn="ctr"/>
            <a:r>
              <a:rPr lang="en-GB" sz="800" kern="1200" cap="all">
                <a:solidFill>
                  <a:srgbClr val="415A69"/>
                </a:solidFill>
                <a:effectLst/>
                <a:latin typeface="Calibri Light" panose="020F0302020204030204" pitchFamily="34" charset="0"/>
                <a:ea typeface="ＭＳ Ｐゴシック" charset="0"/>
                <a:cs typeface="Calibri Light" panose="020F0302020204030204" pitchFamily="34" charset="0"/>
              </a:rPr>
              <a:t>#1B4D73</a:t>
            </a:r>
          </a:p>
        </p:txBody>
      </p:sp>
      <p:sp>
        <p:nvSpPr>
          <p:cNvPr id="2" name="Tijdelijke aanduiding voor titel 1">
            <a:extLst>
              <a:ext uri="{FF2B5EF4-FFF2-40B4-BE49-F238E27FC236}">
                <a16:creationId xmlns:a16="http://schemas.microsoft.com/office/drawing/2014/main" id="{79A8748E-22D6-5D24-E281-F9700499E1F1}"/>
              </a:ext>
            </a:extLst>
          </p:cNvPr>
          <p:cNvSpPr>
            <a:spLocks noGrp="1"/>
          </p:cNvSpPr>
          <p:nvPr>
            <p:ph type="title" hasCustomPrompt="1"/>
          </p:nvPr>
        </p:nvSpPr>
        <p:spPr>
          <a:xfrm>
            <a:off x="541325" y="614485"/>
            <a:ext cx="4176000" cy="230188"/>
          </a:xfrm>
          <a:prstGeom prst="rect">
            <a:avLst/>
          </a:prstGeom>
        </p:spPr>
        <p:txBody>
          <a:bodyPr vert="horz" lIns="0" tIns="0" rIns="0" bIns="0" rtlCol="0" anchor="ctr">
            <a:noAutofit/>
          </a:bodyPr>
          <a:lstStyle>
            <a:lvl1pPr>
              <a:defRPr sz="2000" b="0">
                <a:latin typeface="Calibri" panose="020F0502020204030204" pitchFamily="34" charset="0"/>
                <a:cs typeface="Calibri" panose="020F0502020204030204" pitchFamily="34" charset="0"/>
              </a:defRPr>
            </a:lvl1pPr>
          </a:lstStyle>
          <a:p>
            <a:r>
              <a:rPr lang="nl-NL" noProof="0" err="1"/>
              <a:t>Combinations</a:t>
            </a:r>
            <a:endParaRPr lang="nl-NL" noProof="0"/>
          </a:p>
        </p:txBody>
      </p:sp>
    </p:spTree>
    <p:extLst>
      <p:ext uri="{BB962C8B-B14F-4D97-AF65-F5344CB8AC3E}">
        <p14:creationId xmlns:p14="http://schemas.microsoft.com/office/powerpoint/2010/main" val="3397809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icons8.com/"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a:extLst>
              <a:ext uri="{FF2B5EF4-FFF2-40B4-BE49-F238E27FC236}">
                <a16:creationId xmlns:a16="http://schemas.microsoft.com/office/drawing/2014/main" id="{539818F8-CB93-3A43-B64E-3139000D4760}"/>
              </a:ext>
            </a:extLst>
          </p:cNvPr>
          <p:cNvSpPr>
            <a:spLocks noGrp="1"/>
          </p:cNvSpPr>
          <p:nvPr>
            <p:ph type="sldNum" sz="quarter" idx="4"/>
          </p:nvPr>
        </p:nvSpPr>
        <p:spPr>
          <a:xfrm>
            <a:off x="8756621" y="4788902"/>
            <a:ext cx="242888" cy="223043"/>
          </a:xfrm>
          <a:prstGeom prst="rect">
            <a:avLst/>
          </a:prstGeom>
        </p:spPr>
        <p:txBody>
          <a:bodyPr vert="horz" wrap="square" lIns="0" tIns="0" rIns="0" bIns="0" numCol="1" anchor="ctr" anchorCtr="0" compatLnSpc="1">
            <a:prstTxWarp prst="textNoShape">
              <a:avLst/>
            </a:prstTxWarp>
          </a:bodyPr>
          <a:lstStyle>
            <a:lvl1pPr algn="r" eaLnBrk="1" hangingPunct="1">
              <a:defRPr sz="700" smtClean="0">
                <a:solidFill>
                  <a:schemeClr val="accent2"/>
                </a:solidFill>
                <a:latin typeface="Conduit ITC" panose="02000606040000020004" pitchFamily="2" charset="0"/>
              </a:defRPr>
            </a:lvl1pPr>
          </a:lstStyle>
          <a:p>
            <a:pPr>
              <a:defRPr/>
            </a:pPr>
            <a:fld id="{B26DA017-876E-8641-8A8D-EA1AC82A297E}" type="slidenum">
              <a:rPr lang="nl-NL" altLang="en-US" smtClean="0"/>
              <a:pPr>
                <a:defRPr/>
              </a:pPr>
              <a:t>‹#›</a:t>
            </a:fld>
            <a:endParaRPr lang="nl-NL" altLang="en-US"/>
          </a:p>
        </p:txBody>
      </p:sp>
      <p:pic>
        <p:nvPicPr>
          <p:cNvPr id="1028" name="Afbeelding 16" hidden="1">
            <a:extLst>
              <a:ext uri="{FF2B5EF4-FFF2-40B4-BE49-F238E27FC236}">
                <a16:creationId xmlns:a16="http://schemas.microsoft.com/office/drawing/2014/main" id="{DCAF79B8-5C3F-2148-8D33-306AA643F4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725" y="4062413"/>
            <a:ext cx="14827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9" name="GRID" hidden="1">
            <a:extLst>
              <a:ext uri="{FF2B5EF4-FFF2-40B4-BE49-F238E27FC236}">
                <a16:creationId xmlns:a16="http://schemas.microsoft.com/office/drawing/2014/main" id="{8936C3CD-5DE6-2048-A378-14AA5A1C8DF2}"/>
              </a:ext>
            </a:extLst>
          </p:cNvPr>
          <p:cNvGrpSpPr>
            <a:grpSpLocks/>
          </p:cNvGrpSpPr>
          <p:nvPr/>
        </p:nvGrpSpPr>
        <p:grpSpPr bwMode="auto">
          <a:xfrm>
            <a:off x="-177800" y="-344488"/>
            <a:ext cx="9499600" cy="5832476"/>
            <a:chOff x="-237529" y="-459432"/>
            <a:chExt cx="12673408" cy="7776864"/>
          </a:xfrm>
        </p:grpSpPr>
        <p:cxnSp>
          <p:nvCxnSpPr>
            <p:cNvPr id="35" name="Rechte verbindingslijn 34">
              <a:extLst>
                <a:ext uri="{FF2B5EF4-FFF2-40B4-BE49-F238E27FC236}">
                  <a16:creationId xmlns:a16="http://schemas.microsoft.com/office/drawing/2014/main" id="{4DBC04D4-D882-7A45-BC70-22BAE7765EF1}"/>
                </a:ext>
              </a:extLst>
            </p:cNvPr>
            <p:cNvCxnSpPr/>
            <p:nvPr/>
          </p:nvCxnSpPr>
          <p:spPr>
            <a:xfrm>
              <a:off x="1308525" y="-459432"/>
              <a:ext cx="0" cy="77768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D2756040-885F-5742-9062-D5691651C7E6}"/>
                </a:ext>
              </a:extLst>
            </p:cNvPr>
            <p:cNvCxnSpPr/>
            <p:nvPr/>
          </p:nvCxnSpPr>
          <p:spPr>
            <a:xfrm>
              <a:off x="11406588" y="-459432"/>
              <a:ext cx="0" cy="77768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87CD591B-335E-C64B-B6D1-C3C317999580}"/>
                </a:ext>
              </a:extLst>
            </p:cNvPr>
            <p:cNvCxnSpPr/>
            <p:nvPr/>
          </p:nvCxnSpPr>
          <p:spPr>
            <a:xfrm>
              <a:off x="-237529" y="1187385"/>
              <a:ext cx="126734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BEEBE0C9-AA68-8545-B6C3-031FC91E5993}"/>
                </a:ext>
              </a:extLst>
            </p:cNvPr>
            <p:cNvCxnSpPr/>
            <p:nvPr/>
          </p:nvCxnSpPr>
          <p:spPr>
            <a:xfrm>
              <a:off x="-237529" y="5562663"/>
              <a:ext cx="126734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chte verbindingslijn 38">
              <a:extLst>
                <a:ext uri="{FF2B5EF4-FFF2-40B4-BE49-F238E27FC236}">
                  <a16:creationId xmlns:a16="http://schemas.microsoft.com/office/drawing/2014/main" id="{81E5A432-2727-384C-86A8-AA98F67A8DC4}"/>
                </a:ext>
              </a:extLst>
            </p:cNvPr>
            <p:cNvCxnSpPr/>
            <p:nvPr/>
          </p:nvCxnSpPr>
          <p:spPr>
            <a:xfrm>
              <a:off x="-237529" y="1638247"/>
              <a:ext cx="126734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30" name="Picture 9" descr="A close up of a sign&#10;&#10;Description automatically generated">
            <a:extLst>
              <a:ext uri="{FF2B5EF4-FFF2-40B4-BE49-F238E27FC236}">
                <a16:creationId xmlns:a16="http://schemas.microsoft.com/office/drawing/2014/main" id="{AEEBC38E-C455-F748-B628-4A52B710F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84898"/>
          <a:stretch>
            <a:fillRect/>
          </a:stretch>
        </p:blipFill>
        <p:spPr bwMode="auto">
          <a:xfrm>
            <a:off x="144464" y="131550"/>
            <a:ext cx="2428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E851599C-4391-2647-9667-9D680B222BA7}"/>
              </a:ext>
            </a:extLst>
          </p:cNvPr>
          <p:cNvSpPr txBox="1"/>
          <p:nvPr/>
        </p:nvSpPr>
        <p:spPr>
          <a:xfrm>
            <a:off x="6899275" y="357188"/>
            <a:ext cx="0" cy="0"/>
          </a:xfrm>
          <a:prstGeom prst="rect">
            <a:avLst/>
          </a:prstGeom>
          <a:noFill/>
        </p:spPr>
        <p:txBody>
          <a:bodyPr wrap="none" lIns="0" tIns="0" rIns="0" bIns="0"/>
          <a:lstStyle/>
          <a:p>
            <a:pPr algn="r" defTabSz="685526" eaLnBrk="1" fontAlgn="auto" hangingPunct="1">
              <a:lnSpc>
                <a:spcPct val="80000"/>
              </a:lnSpc>
              <a:spcBef>
                <a:spcPts val="600"/>
              </a:spcBef>
              <a:spcAft>
                <a:spcPts val="600"/>
              </a:spcAft>
              <a:defRPr/>
            </a:pPr>
            <a:endParaRPr lang="en-GB" sz="1349">
              <a:solidFill>
                <a:schemeClr val="accent2"/>
              </a:solidFill>
              <a:latin typeface="+mj-lt"/>
              <a:ea typeface="+mn-ea"/>
            </a:endParaRPr>
          </a:p>
        </p:txBody>
      </p:sp>
      <p:sp>
        <p:nvSpPr>
          <p:cNvPr id="18" name="TextBox 17">
            <a:extLst>
              <a:ext uri="{FF2B5EF4-FFF2-40B4-BE49-F238E27FC236}">
                <a16:creationId xmlns:a16="http://schemas.microsoft.com/office/drawing/2014/main" id="{537A5751-378E-564C-9245-AAB9BFCC2FF3}"/>
              </a:ext>
            </a:extLst>
          </p:cNvPr>
          <p:cNvSpPr txBox="1"/>
          <p:nvPr userDrawn="1"/>
        </p:nvSpPr>
        <p:spPr>
          <a:xfrm>
            <a:off x="7822408" y="131551"/>
            <a:ext cx="1177093" cy="230188"/>
          </a:xfrm>
          <a:prstGeom prst="rect">
            <a:avLst/>
          </a:prstGeom>
          <a:noFill/>
        </p:spPr>
        <p:txBody>
          <a:bodyPr wrap="none" lIns="0" tIns="0" rIns="0" bIns="0" rtlCol="0" anchor="ctr">
            <a:noAutofit/>
          </a:bodyPr>
          <a:lstStyle/>
          <a:p>
            <a:pPr algn="r">
              <a:lnSpc>
                <a:spcPct val="80000"/>
              </a:lnSpc>
              <a:spcBef>
                <a:spcPts val="600"/>
              </a:spcBef>
              <a:spcAft>
                <a:spcPts val="600"/>
              </a:spcAft>
            </a:pPr>
            <a:endParaRPr lang="en-US" sz="800" b="0" i="0">
              <a:solidFill>
                <a:srgbClr val="00AACE"/>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B16FAA8-5029-3B71-AEA5-BF81AE06A47A}"/>
              </a:ext>
            </a:extLst>
          </p:cNvPr>
          <p:cNvSpPr txBox="1"/>
          <p:nvPr userDrawn="1"/>
        </p:nvSpPr>
        <p:spPr>
          <a:xfrm>
            <a:off x="57600" y="4788902"/>
            <a:ext cx="1453359" cy="215444"/>
          </a:xfrm>
          <a:prstGeom prst="rect">
            <a:avLst/>
          </a:prstGeom>
          <a:noFill/>
        </p:spPr>
        <p:txBody>
          <a:bodyPr wrap="square">
            <a:spAutoFit/>
          </a:bodyPr>
          <a:lstStyle/>
          <a:p>
            <a:r>
              <a:rPr lang="en-GB" sz="800">
                <a:solidFill>
                  <a:schemeClr val="tx1">
                    <a:alpha val="50000"/>
                  </a:schemeClr>
                </a:solidFill>
              </a:rPr>
              <a:t>Icon(s) from </a:t>
            </a:r>
            <a:r>
              <a:rPr lang="en-GB" sz="800">
                <a:solidFill>
                  <a:schemeClr val="tx1">
                    <a:alpha val="50000"/>
                  </a:schemeClr>
                </a:solidFill>
                <a:hlinkClick r:id="rId11">
                  <a:extLst>
                    <a:ext uri="{A12FA001-AC4F-418D-AE19-62706E023703}">
                      <ahyp:hlinkClr xmlns:ahyp="http://schemas.microsoft.com/office/drawing/2018/hyperlinkcolor" val="tx"/>
                    </a:ext>
                  </a:extLst>
                </a:hlinkClick>
              </a:rPr>
              <a:t>Icons8</a:t>
            </a:r>
            <a:endParaRPr lang="en-GB" sz="800">
              <a:solidFill>
                <a:schemeClr val="tx1">
                  <a:alpha val="50000"/>
                </a:schemeClr>
              </a:solidFill>
            </a:endParaRPr>
          </a:p>
        </p:txBody>
      </p:sp>
    </p:spTree>
  </p:cSld>
  <p:clrMap bg1="lt1" tx1="dk1" bg2="lt2" tx2="dk2" accent1="accent1" accent2="accent2" accent3="accent3" accent4="accent4" accent5="accent5" accent6="accent6" hlink="hlink" folHlink="folHlink"/>
  <p:sldLayoutIdLst>
    <p:sldLayoutId id="2147483705" r:id="rId1"/>
    <p:sldLayoutId id="2147483707" r:id="rId2"/>
    <p:sldLayoutId id="2147483733" r:id="rId3"/>
    <p:sldLayoutId id="2147483706" r:id="rId4"/>
    <p:sldLayoutId id="2147483732" r:id="rId5"/>
    <p:sldLayoutId id="2147483708" r:id="rId6"/>
    <p:sldLayoutId id="2147483714" r:id="rId7"/>
  </p:sldLayoutIdLst>
  <p:hf hdr="0" ftr="0" dt="0"/>
  <p:txStyles>
    <p:titleStyle>
      <a:lvl1pPr algn="l" defTabSz="684213" rtl="0" eaLnBrk="1" fontAlgn="base" hangingPunct="1">
        <a:spcBef>
          <a:spcPct val="0"/>
        </a:spcBef>
        <a:spcAft>
          <a:spcPct val="0"/>
        </a:spcAft>
        <a:defRPr lang="en-US" sz="2000" kern="1200" cap="all" dirty="0">
          <a:solidFill>
            <a:srgbClr val="415A69"/>
          </a:solidFill>
          <a:latin typeface="Calibri Light" panose="020F0302020204030204" pitchFamily="34" charset="0"/>
          <a:ea typeface="ＭＳ Ｐゴシック" charset="0"/>
          <a:cs typeface="Calibri Light" panose="020F0302020204030204" pitchFamily="34" charset="0"/>
        </a:defRPr>
      </a:lvl1pPr>
      <a:lvl2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2pPr>
      <a:lvl3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3pPr>
      <a:lvl4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4pPr>
      <a:lvl5pPr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5pPr>
      <a:lvl6pPr marL="4572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6pPr>
      <a:lvl7pPr marL="9144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7pPr>
      <a:lvl8pPr marL="13716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8pPr>
      <a:lvl9pPr marL="1828800" algn="l" defTabSz="684213" rtl="0" eaLnBrk="1" fontAlgn="base" hangingPunct="1">
        <a:spcBef>
          <a:spcPct val="0"/>
        </a:spcBef>
        <a:spcAft>
          <a:spcPct val="0"/>
        </a:spcAft>
        <a:defRPr sz="2000">
          <a:solidFill>
            <a:srgbClr val="415A69"/>
          </a:solidFill>
          <a:latin typeface="Calibri Light" charset="0"/>
          <a:ea typeface="ＭＳ Ｐゴシック" charset="0"/>
          <a:cs typeface="Calibri Light" charset="0"/>
        </a:defRPr>
      </a:lvl9pPr>
    </p:titleStyle>
    <p:bodyStyle>
      <a:lvl1pPr marL="136525" indent="-136525" algn="l" defTabSz="684213" rtl="0" eaLnBrk="1" fontAlgn="base" hangingPunct="1">
        <a:lnSpc>
          <a:spcPct val="90000"/>
        </a:lnSpc>
        <a:spcBef>
          <a:spcPct val="0"/>
        </a:spcBef>
        <a:spcAft>
          <a:spcPts val="450"/>
        </a:spcAft>
        <a:buClr>
          <a:schemeClr val="accent2"/>
        </a:buClr>
        <a:buFont typeface="Arial" panose="020B0604020202020204" pitchFamily="34" charset="0"/>
        <a:buChar char="•"/>
        <a:defRPr sz="1100" kern="1200">
          <a:solidFill>
            <a:srgbClr val="415A69"/>
          </a:solidFill>
          <a:latin typeface="Calibri Light" panose="020F0302020204030204" pitchFamily="34" charset="0"/>
          <a:ea typeface="ＭＳ Ｐゴシック" charset="0"/>
          <a:cs typeface="Calibri Light" panose="020F0302020204030204" pitchFamily="34" charset="0"/>
        </a:defRPr>
      </a:lvl1pPr>
      <a:lvl2pPr marL="265113" indent="-128588" algn="l" defTabSz="684213" rtl="0" eaLnBrk="1" fontAlgn="base" hangingPunct="1">
        <a:lnSpc>
          <a:spcPct val="90000"/>
        </a:lnSpc>
        <a:spcBef>
          <a:spcPts val="450"/>
        </a:spcBef>
        <a:spcAft>
          <a:spcPts val="450"/>
        </a:spcAft>
        <a:buClr>
          <a:schemeClr val="accent2"/>
        </a:buClr>
        <a:buFont typeface="Kalinga" panose="020B0502040204020203" pitchFamily="34" charset="0"/>
        <a:buChar char="−"/>
        <a:defRPr sz="1100" kern="1200">
          <a:solidFill>
            <a:srgbClr val="415A69"/>
          </a:solidFill>
          <a:latin typeface="Calibri Light" panose="020F0302020204030204" pitchFamily="34" charset="0"/>
          <a:ea typeface="Calibri Light" panose="020F0302020204030204" pitchFamily="34" charset="0"/>
          <a:cs typeface="Calibri Light" panose="020F0302020204030204" pitchFamily="34" charset="0"/>
        </a:defRPr>
      </a:lvl2pPr>
      <a:lvl3pPr marL="1143000" indent="-228600" algn="l" defTabSz="684213" rtl="0" eaLnBrk="1" fontAlgn="base" hangingPunct="1">
        <a:lnSpc>
          <a:spcPct val="90000"/>
        </a:lnSpc>
        <a:spcBef>
          <a:spcPts val="450"/>
        </a:spcBef>
        <a:spcAft>
          <a:spcPts val="450"/>
        </a:spcAft>
        <a:buFont typeface="Arial" panose="020B0604020202020204" pitchFamily="34" charset="0"/>
        <a:defRPr sz="1100" kern="1200">
          <a:solidFill>
            <a:srgbClr val="415A69"/>
          </a:solidFill>
          <a:latin typeface="Calibri Light" panose="020F0302020204030204" pitchFamily="34" charset="0"/>
          <a:ea typeface="Calibri Light" panose="020F0302020204030204" pitchFamily="34" charset="0"/>
          <a:cs typeface="Calibri Light" panose="020F0302020204030204" pitchFamily="34" charset="0"/>
        </a:defRPr>
      </a:lvl3pPr>
      <a:lvl4pPr marL="3175" indent="1368425" algn="l" defTabSz="684213" rtl="0" eaLnBrk="1" fontAlgn="base" hangingPunct="1">
        <a:lnSpc>
          <a:spcPct val="90000"/>
        </a:lnSpc>
        <a:spcBef>
          <a:spcPts val="450"/>
        </a:spcBef>
        <a:spcAft>
          <a:spcPts val="450"/>
        </a:spcAft>
        <a:buFont typeface="Arial" panose="020B0604020202020204" pitchFamily="34" charset="0"/>
        <a:defRPr sz="1300" kern="1200">
          <a:solidFill>
            <a:schemeClr val="accent2"/>
          </a:solidFill>
          <a:latin typeface="Calibri Light" panose="020F0302020204030204" pitchFamily="34" charset="0"/>
          <a:ea typeface="Calibri Light" panose="020F0302020204030204" pitchFamily="34" charset="0"/>
          <a:cs typeface="Calibri Light" panose="020F0302020204030204" pitchFamily="34" charset="0"/>
        </a:defRPr>
      </a:lvl4pPr>
      <a:lvl5pPr marL="2057400" indent="-228600" algn="l" defTabSz="684213" rtl="0" eaLnBrk="1" fontAlgn="base" hangingPunct="1">
        <a:lnSpc>
          <a:spcPct val="90000"/>
        </a:lnSpc>
        <a:spcBef>
          <a:spcPts val="450"/>
        </a:spcBef>
        <a:spcAft>
          <a:spcPts val="450"/>
        </a:spcAft>
        <a:buFont typeface="Arial" panose="020B0604020202020204" pitchFamily="34" charset="0"/>
        <a:defRPr sz="1100" kern="1200">
          <a:solidFill>
            <a:srgbClr val="415A69"/>
          </a:solidFill>
          <a:latin typeface="Calibri Light" panose="020F0302020204030204" pitchFamily="34" charset="0"/>
          <a:ea typeface="Calibri Light" panose="020F0302020204030204" pitchFamily="34" charset="0"/>
          <a:cs typeface="Calibri Light" panose="020F0302020204030204" pitchFamily="34" charset="0"/>
        </a:defRPr>
      </a:lvl5pPr>
      <a:lvl6pPr marL="136849" indent="-136849" algn="l" defTabSz="685434" rtl="0" eaLnBrk="1" latinLnBrk="0" hangingPunct="1">
        <a:lnSpc>
          <a:spcPct val="90000"/>
        </a:lnSpc>
        <a:spcBef>
          <a:spcPts val="450"/>
        </a:spcBef>
        <a:spcAft>
          <a:spcPts val="450"/>
        </a:spcAft>
        <a:buClr>
          <a:schemeClr val="accent2"/>
        </a:buClr>
        <a:buFont typeface="Arial" panose="020B0604020202020204" pitchFamily="34" charset="0"/>
        <a:buChar char="•"/>
        <a:defRPr sz="1199" b="0" i="0" kern="1200">
          <a:solidFill>
            <a:schemeClr val="accent4"/>
          </a:solidFill>
          <a:latin typeface="Calibri Light" panose="020F0302020204030204" pitchFamily="34" charset="0"/>
          <a:ea typeface="Calibri Light" panose="020F0302020204030204" pitchFamily="34" charset="0"/>
          <a:cs typeface="Calibri Light" panose="020F0302020204030204" pitchFamily="34" charset="0"/>
        </a:defRPr>
      </a:lvl6pPr>
      <a:lvl7pPr marL="266558" indent="-129709" algn="l" defTabSz="685434" rtl="0" eaLnBrk="1" latinLnBrk="0" hangingPunct="1">
        <a:lnSpc>
          <a:spcPct val="90000"/>
        </a:lnSpc>
        <a:spcBef>
          <a:spcPts val="450"/>
        </a:spcBef>
        <a:spcAft>
          <a:spcPts val="450"/>
        </a:spcAft>
        <a:buClr>
          <a:schemeClr val="accent2"/>
        </a:buClr>
        <a:buFont typeface="Kalinga" panose="020B0502040204020203" pitchFamily="34" charset="0"/>
        <a:buChar char="−"/>
        <a:defRPr sz="1199" b="0" i="0" kern="1200">
          <a:solidFill>
            <a:schemeClr val="accent4"/>
          </a:solidFill>
          <a:latin typeface="Calibri Light" panose="020F0302020204030204" pitchFamily="34" charset="0"/>
          <a:ea typeface="Calibri Light" panose="020F0302020204030204" pitchFamily="34" charset="0"/>
          <a:cs typeface="Calibri Light" panose="020F0302020204030204" pitchFamily="34" charset="0"/>
        </a:defRPr>
      </a:lvl7pPr>
      <a:lvl8pPr marL="3570" indent="0" algn="l" defTabSz="685434" rtl="0" eaLnBrk="1" latinLnBrk="0" hangingPunct="1">
        <a:lnSpc>
          <a:spcPct val="90000"/>
        </a:lnSpc>
        <a:spcBef>
          <a:spcPts val="450"/>
        </a:spcBef>
        <a:spcAft>
          <a:spcPts val="450"/>
        </a:spcAft>
        <a:buFont typeface="Arial" panose="020B0604020202020204" pitchFamily="34" charset="0"/>
        <a:buNone/>
        <a:defRPr sz="1199" b="0" i="0" kern="1200">
          <a:solidFill>
            <a:schemeClr val="accent4"/>
          </a:solidFill>
          <a:latin typeface="Calibri Light" panose="020F0302020204030204" pitchFamily="34" charset="0"/>
          <a:ea typeface="Calibri Light" panose="020F0302020204030204" pitchFamily="34" charset="0"/>
          <a:cs typeface="Calibri Light" panose="020F0302020204030204" pitchFamily="34" charset="0"/>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349" b="0" i="0" kern="1200">
          <a:solidFill>
            <a:schemeClr val="accent2"/>
          </a:solidFill>
          <a:latin typeface="Calibri Light" panose="020F0302020204030204" pitchFamily="34" charset="0"/>
          <a:ea typeface="Calibri Light" panose="020F0302020204030204" pitchFamily="34" charset="0"/>
          <a:cs typeface="Calibri Light" panose="020F0302020204030204" pitchFamily="34" charset="0"/>
        </a:defRPr>
      </a:lvl9pPr>
    </p:bodyStyle>
    <p:otherStyle>
      <a:defPPr>
        <a:defRPr lang="nl-NL"/>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5" userDrawn="1">
          <p15:clr>
            <a:srgbClr val="F26B43"/>
          </p15:clr>
        </p15:guide>
        <p15:guide id="2" orient="horz" pos="293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o.tij.me/virtual-machine-parallels.pv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o.tij.me/virtual-machine-ovf.zi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gi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1.gif"/><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tijme/" TargetMode="External"/><Relationship Id="rId3" Type="http://schemas.openxmlformats.org/officeDocument/2006/relationships/hyperlink" Target="https://github.com/tijme/kernel-mii" TargetMode="External"/><Relationship Id="rId7" Type="http://schemas.openxmlformats.org/officeDocument/2006/relationships/hyperlink" Target="https://github.com/tijm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twitter.com/tijme" TargetMode="External"/><Relationship Id="rId5" Type="http://schemas.openxmlformats.org/officeDocument/2006/relationships/hyperlink" Target="https://github.com/NorthwaveSecurity/wikiraider" TargetMode="External"/><Relationship Id="rId4" Type="http://schemas.openxmlformats.org/officeDocument/2006/relationships/hyperlink" Target="https://github.com/raivo-otp" TargetMode="Externa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gif"/><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gif"/><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4.png"/><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go.tij.me/exercise-cheatsheet.pdf" TargetMode="External"/><Relationship Id="rId5" Type="http://schemas.openxmlformats.org/officeDocument/2006/relationships/hyperlink" Target="https://go.tij.me/exercise1-good-luck.zip" TargetMode="Externa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go.tij.me/exercise-cheatsheet.pdf" TargetMode="External"/><Relationship Id="rId5" Type="http://schemas.openxmlformats.org/officeDocument/2006/relationships/hyperlink" Target="https://go.tij.me/exercise1-good-luck.zip" TargetMode="Externa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hyperlink" Target="https://go.tij.me/exercise-cheatsheet.pdf" TargetMode="External"/><Relationship Id="rId3" Type="http://schemas.openxmlformats.org/officeDocument/2006/relationships/hyperlink" Target="https://go.tij.me/exercise1-good-luck.zip" TargetMode="External"/><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18.gif"/><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go.tij.me/exercise-cheatsheet.pdf" TargetMode="External"/><Relationship Id="rId5" Type="http://schemas.openxmlformats.org/officeDocument/2006/relationships/hyperlink" Target="https://go.tij.me/exercise1-good-luck.zip" TargetMode="Externa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go.tij.me/exercise-cheatsheet.pdf" TargetMode="External"/><Relationship Id="rId4" Type="http://schemas.openxmlformats.org/officeDocument/2006/relationships/hyperlink" Target="https://go.tij.me/exercise1-good-luck.zi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s://go.tij.me/exercise-cheatsheet.pdf" TargetMode="External"/><Relationship Id="rId5" Type="http://schemas.openxmlformats.org/officeDocument/2006/relationships/hyperlink" Target="https://go.tij.me/exercise1-good-luck.zip" TargetMode="Externa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3.png"/><Relationship Id="rId5" Type="http://schemas.openxmlformats.org/officeDocument/2006/relationships/hyperlink" Target="https://tij.me/exercise1-good-luck.zip" TargetMode="Externa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go.tij.me/exercise2-you-can-do-it.c"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go.tij.me/exercise-cheatsheet.pdf" TargetMode="External"/><Relationship Id="rId5" Type="http://schemas.openxmlformats.org/officeDocument/2006/relationships/image" Target="../media/image18.gif"/><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hyperlink" Target="https://www.vergiliusproject.com/kernels/x64/Windows%2010%20%7C%202016/2110%2021H2%20(November%202021%20Update)"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hyperlink" Target="https://go.tij.me/exercise-cheatsheet.pdf" TargetMode="External"/><Relationship Id="rId4" Type="http://schemas.openxmlformats.org/officeDocument/2006/relationships/hyperlink" Target="https://go.tij.me/exercise2-you-can-do-it.c"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vergiliusproject.com/kernels/x64/Windows%2010%20%7C%202016/2110%2021H2%20(November%202021%20Update)"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hyperlink" Target="https://go.tij.me/exercise-cheatsheet.pdf" TargetMode="External"/><Relationship Id="rId4" Type="http://schemas.openxmlformats.org/officeDocument/2006/relationships/hyperlink" Target="https://go.tij.me/exercise2-you-can-do-it.c"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hyperlink" Target="https://go.tij.me/exercise-cheatsheet.pdf" TargetMode="External"/><Relationship Id="rId4" Type="http://schemas.openxmlformats.org/officeDocument/2006/relationships/hyperlink" Target="https://go.tij.me/exercise2-you-can-do-it.c"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o.tij.me/exercise3-final-boss.c"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hyperlink" Target="https://go.tij.me/exercise-cheatsheet.pdf" TargetMode="External"/><Relationship Id="rId5" Type="http://schemas.openxmlformats.org/officeDocument/2006/relationships/image" Target="../media/image18.gif"/><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s://northwave-cybersecurity.com/" TargetMode="Externa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slideLayout" Target="../slideLayouts/slideLayout5.xml"/><Relationship Id="rId7" Type="http://schemas.openxmlformats.org/officeDocument/2006/relationships/diagramQuickStyle" Target="../diagrams/quickStyle1.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video" Target="../media/media1.mp4"/><Relationship Id="rId16" Type="http://schemas.openxmlformats.org/officeDocument/2006/relationships/image" Target="../media/image15.png"/><Relationship Id="rId1" Type="http://schemas.microsoft.com/office/2007/relationships/media" Target="../media/media1.mp4"/><Relationship Id="rId6" Type="http://schemas.openxmlformats.org/officeDocument/2006/relationships/diagramLayout" Target="../diagrams/layout1.xml"/><Relationship Id="rId11" Type="http://schemas.openxmlformats.org/officeDocument/2006/relationships/image" Target="../media/image10.svg"/><Relationship Id="rId5" Type="http://schemas.openxmlformats.org/officeDocument/2006/relationships/diagramData" Target="../diagrams/data1.xml"/><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gif"/><Relationship Id="rId4" Type="http://schemas.openxmlformats.org/officeDocument/2006/relationships/notesSlide" Target="../notesSlides/notesSlide4.xml"/><Relationship Id="rId9" Type="http://schemas.microsoft.com/office/2007/relationships/diagramDrawing" Target="../diagrams/drawing1.xml"/><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northwave-cybersecurity.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92589E-B4EA-4A1D-E6A7-1F6D9F39CFEB}"/>
              </a:ext>
            </a:extLst>
          </p:cNvPr>
          <p:cNvSpPr>
            <a:spLocks noGrp="1"/>
          </p:cNvSpPr>
          <p:nvPr>
            <p:ph type="body" sz="quarter" idx="21"/>
          </p:nvPr>
        </p:nvSpPr>
        <p:spPr>
          <a:xfrm>
            <a:off x="1412229" y="1874034"/>
            <a:ext cx="7374583" cy="298699"/>
          </a:xfrm>
        </p:spPr>
        <p:txBody>
          <a:bodyPr>
            <a:normAutofit fontScale="92500" lnSpcReduction="20000"/>
          </a:bodyPr>
          <a:lstStyle/>
          <a:p>
            <a:r>
              <a:rPr lang="en-US"/>
              <a:t>Friday, April 21, 2023</a:t>
            </a:r>
          </a:p>
        </p:txBody>
      </p:sp>
      <p:sp>
        <p:nvSpPr>
          <p:cNvPr id="3" name="Slide Number Placeholder 2" hidden="1">
            <a:extLst>
              <a:ext uri="{FF2B5EF4-FFF2-40B4-BE49-F238E27FC236}">
                <a16:creationId xmlns:a16="http://schemas.microsoft.com/office/drawing/2014/main" id="{330AE4CA-F8F1-A7A7-7C08-2D0D0EDF8231}"/>
              </a:ext>
            </a:extLst>
          </p:cNvPr>
          <p:cNvSpPr>
            <a:spLocks noGrp="1"/>
          </p:cNvSpPr>
          <p:nvPr>
            <p:ph type="sldNum" sz="quarter" idx="4294967295"/>
          </p:nvPr>
        </p:nvSpPr>
        <p:spPr>
          <a:xfrm>
            <a:off x="8756621" y="4788902"/>
            <a:ext cx="242888" cy="223043"/>
          </a:xfrm>
        </p:spPr>
        <p:txBody>
          <a:bodyPr/>
          <a:lstStyle/>
          <a:p>
            <a:pPr>
              <a:spcAft>
                <a:spcPts val="600"/>
              </a:spcAft>
              <a:defRPr/>
            </a:pPr>
            <a:fld id="{FB49802B-60F2-BA42-9391-83DE0AC4F907}" type="slidenum">
              <a:rPr lang="nl-NL" altLang="en-US" smtClean="0"/>
              <a:pPr>
                <a:spcAft>
                  <a:spcPts val="600"/>
                </a:spcAft>
                <a:defRPr/>
              </a:pPr>
              <a:t>1</a:t>
            </a:fld>
            <a:endParaRPr lang="nl-NL" altLang="en-US"/>
          </a:p>
        </p:txBody>
      </p:sp>
      <p:sp>
        <p:nvSpPr>
          <p:cNvPr id="5" name="Title 1">
            <a:extLst>
              <a:ext uri="{FF2B5EF4-FFF2-40B4-BE49-F238E27FC236}">
                <a16:creationId xmlns:a16="http://schemas.microsoft.com/office/drawing/2014/main" id="{29740CBE-D61A-0BE4-D16A-30E32F1ED47F}"/>
              </a:ext>
            </a:extLst>
          </p:cNvPr>
          <p:cNvSpPr>
            <a:spLocks noGrp="1"/>
          </p:cNvSpPr>
          <p:nvPr>
            <p:ph type="title"/>
          </p:nvPr>
        </p:nvSpPr>
        <p:spPr>
          <a:xfrm>
            <a:off x="1412875" y="814388"/>
            <a:ext cx="7373938" cy="868362"/>
          </a:xfrm>
          <a:prstGeom prst="rect">
            <a:avLst/>
          </a:prstGeom>
        </p:spPr>
        <p:txBody>
          <a:bodyPr anchor="ctr"/>
          <a:lstStyle>
            <a:lvl1pPr>
              <a:defRPr u="none">
                <a:solidFill>
                  <a:schemeClr val="bg1"/>
                </a:solidFill>
              </a:defRPr>
            </a:lvl1pPr>
          </a:lstStyle>
          <a:p>
            <a:r>
              <a:rPr lang="en-US" sz="3600" b="1">
                <a:latin typeface="Arial Black" panose="020B0604020202020204" pitchFamily="34" charset="0"/>
                <a:cs typeface="Arial Black" panose="020B0604020202020204" pitchFamily="34" charset="0"/>
              </a:rPr>
              <a:t>Developing</a:t>
            </a:r>
            <a:r>
              <a:rPr lang="en-US" b="1">
                <a:latin typeface="Arial Black" panose="020B0604020202020204" pitchFamily="34" charset="0"/>
                <a:cs typeface="Arial Black" panose="020B0604020202020204" pitchFamily="34" charset="0"/>
              </a:rPr>
              <a:t> </a:t>
            </a:r>
            <a:r>
              <a:rPr lang="en-US" sz="3600" b="1" u="sng">
                <a:latin typeface="Arial Black" panose="020B0604020202020204" pitchFamily="34" charset="0"/>
                <a:cs typeface="Arial Black" panose="020B0604020202020204" pitchFamily="34" charset="0"/>
              </a:rPr>
              <a:t>malicious</a:t>
            </a:r>
            <a:r>
              <a:rPr lang="en-US" sz="3600" b="1">
                <a:latin typeface="Arial Black" panose="020B0604020202020204" pitchFamily="34" charset="0"/>
                <a:cs typeface="Arial Black" panose="020B0604020202020204" pitchFamily="34" charset="0"/>
              </a:rPr>
              <a:t> </a:t>
            </a:r>
            <a:br>
              <a:rPr lang="en-US" sz="3600" b="1">
                <a:latin typeface="Arial Black" panose="020B0604020202020204" pitchFamily="34" charset="0"/>
                <a:cs typeface="Arial Black" panose="020B0604020202020204" pitchFamily="34" charset="0"/>
              </a:rPr>
            </a:br>
            <a:r>
              <a:rPr lang="en-US" sz="3600" b="1">
                <a:latin typeface="Arial Black" panose="020B0604020202020204" pitchFamily="34" charset="0"/>
                <a:cs typeface="Arial Black" panose="020B0604020202020204" pitchFamily="34" charset="0"/>
              </a:rPr>
              <a:t>kernel driverS</a:t>
            </a:r>
          </a:p>
        </p:txBody>
      </p:sp>
      <p:sp>
        <p:nvSpPr>
          <p:cNvPr id="2" name="Rectangle 1">
            <a:extLst>
              <a:ext uri="{FF2B5EF4-FFF2-40B4-BE49-F238E27FC236}">
                <a16:creationId xmlns:a16="http://schemas.microsoft.com/office/drawing/2014/main" id="{28913720-9924-487B-DC49-A005B9DE5E2B}"/>
              </a:ext>
            </a:extLst>
          </p:cNvPr>
          <p:cNvSpPr/>
          <p:nvPr/>
        </p:nvSpPr>
        <p:spPr>
          <a:xfrm>
            <a:off x="0" y="4790135"/>
            <a:ext cx="164989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Text Placeholder 2">
            <a:extLst>
              <a:ext uri="{FF2B5EF4-FFF2-40B4-BE49-F238E27FC236}">
                <a16:creationId xmlns:a16="http://schemas.microsoft.com/office/drawing/2014/main" id="{55884087-2BF6-B7C7-9B00-8D5DE5F8FA91}"/>
              </a:ext>
            </a:extLst>
          </p:cNvPr>
          <p:cNvSpPr txBox="1">
            <a:spLocks/>
          </p:cNvSpPr>
          <p:nvPr/>
        </p:nvSpPr>
        <p:spPr>
          <a:xfrm>
            <a:off x="0" y="4104168"/>
            <a:ext cx="9144000" cy="555146"/>
          </a:xfrm>
          <a:prstGeom prst="rect">
            <a:avLst/>
          </a:prstGeom>
          <a:gradFill flip="none" rotWithShape="1">
            <a:gsLst>
              <a:gs pos="0">
                <a:schemeClr val="accent1">
                  <a:lumMod val="5000"/>
                  <a:lumOff val="95000"/>
                  <a:alpha val="5000"/>
                </a:schemeClr>
              </a:gs>
              <a:gs pos="20000">
                <a:srgbClr val="071C1E">
                  <a:alpha val="37000"/>
                </a:srgbClr>
              </a:gs>
              <a:gs pos="80000">
                <a:srgbClr val="071C1E">
                  <a:alpha val="48000"/>
                </a:srgbClr>
              </a:gs>
              <a:gs pos="99000">
                <a:schemeClr val="accent1">
                  <a:lumMod val="30000"/>
                  <a:lumOff val="70000"/>
                  <a:alpha val="0"/>
                </a:schemeClr>
              </a:gs>
            </a:gsLst>
            <a:lin ang="0" scaled="1"/>
            <a:tileRect/>
          </a:gradFill>
          <a:ln>
            <a:noFill/>
          </a:ln>
        </p:spPr>
        <p:txBody>
          <a:bodyPr anchor="ctr">
            <a:normAutofit/>
          </a:bodyPr>
          <a:lstStyle>
            <a:lvl1pPr marL="0" indent="0" algn="l" defTabSz="684213" rtl="0" eaLnBrk="1" fontAlgn="base" hangingPunct="1">
              <a:lnSpc>
                <a:spcPct val="90000"/>
              </a:lnSpc>
              <a:spcBef>
                <a:spcPct val="0"/>
              </a:spcBef>
              <a:spcAft>
                <a:spcPts val="450"/>
              </a:spcAft>
              <a:buClr>
                <a:schemeClr val="accent2"/>
              </a:buClr>
              <a:buFont typeface="Arial" panose="020B0604020202020204" pitchFamily="34" charset="0"/>
              <a:buNone/>
              <a:defRPr sz="1800" b="0" i="0" kern="1200" baseline="0">
                <a:solidFill>
                  <a:schemeClr val="bg1"/>
                </a:solidFill>
                <a:latin typeface="Calibri Light" panose="020F0302020204030204" pitchFamily="34" charset="0"/>
                <a:ea typeface="Calibri Light" panose="020F0302020204030204" pitchFamily="34" charset="0"/>
                <a:cs typeface="Calibri Light" panose="020F0302020204030204" pitchFamily="34" charset="0"/>
              </a:defRPr>
            </a:lvl1pPr>
            <a:lvl2pPr marL="265113" indent="-128588" algn="l" defTabSz="684213" rtl="0" eaLnBrk="1" fontAlgn="base" hangingPunct="1">
              <a:lnSpc>
                <a:spcPct val="90000"/>
              </a:lnSpc>
              <a:spcBef>
                <a:spcPts val="450"/>
              </a:spcBef>
              <a:spcAft>
                <a:spcPts val="450"/>
              </a:spcAft>
              <a:buClr>
                <a:schemeClr val="accent2"/>
              </a:buClr>
              <a:buFont typeface="Kalinga" panose="020B0502040204020203" pitchFamily="34" charset="0"/>
              <a:buChar char="−"/>
              <a:defRPr sz="1100" kern="1200">
                <a:solidFill>
                  <a:srgbClr val="415A69"/>
                </a:solidFill>
                <a:latin typeface="Calibri Light" panose="020F0302020204030204" pitchFamily="34" charset="0"/>
                <a:ea typeface="Calibri Light" panose="020F0302020204030204" pitchFamily="34" charset="0"/>
                <a:cs typeface="Calibri Light" panose="020F0302020204030204" pitchFamily="34" charset="0"/>
              </a:defRPr>
            </a:lvl2pPr>
            <a:lvl3pPr marL="1143000" indent="-228600" algn="l" defTabSz="684213" rtl="0" eaLnBrk="1" fontAlgn="base" hangingPunct="1">
              <a:lnSpc>
                <a:spcPct val="90000"/>
              </a:lnSpc>
              <a:spcBef>
                <a:spcPts val="450"/>
              </a:spcBef>
              <a:spcAft>
                <a:spcPts val="450"/>
              </a:spcAft>
              <a:buFont typeface="Arial" panose="020B0604020202020204" pitchFamily="34" charset="0"/>
              <a:defRPr sz="1100" kern="1200">
                <a:solidFill>
                  <a:srgbClr val="415A69"/>
                </a:solidFill>
                <a:latin typeface="Calibri Light" panose="020F0302020204030204" pitchFamily="34" charset="0"/>
                <a:ea typeface="Calibri Light" panose="020F0302020204030204" pitchFamily="34" charset="0"/>
                <a:cs typeface="Calibri Light" panose="020F0302020204030204" pitchFamily="34" charset="0"/>
              </a:defRPr>
            </a:lvl3pPr>
            <a:lvl4pPr marL="3175" indent="1368425" algn="l" defTabSz="684213" rtl="0" eaLnBrk="1" fontAlgn="base" hangingPunct="1">
              <a:lnSpc>
                <a:spcPct val="90000"/>
              </a:lnSpc>
              <a:spcBef>
                <a:spcPts val="450"/>
              </a:spcBef>
              <a:spcAft>
                <a:spcPts val="450"/>
              </a:spcAft>
              <a:buFont typeface="Arial" panose="020B0604020202020204" pitchFamily="34" charset="0"/>
              <a:defRPr sz="1300" kern="1200">
                <a:solidFill>
                  <a:schemeClr val="accent2"/>
                </a:solidFill>
                <a:latin typeface="Calibri Light" panose="020F0302020204030204" pitchFamily="34" charset="0"/>
                <a:ea typeface="Calibri Light" panose="020F0302020204030204" pitchFamily="34" charset="0"/>
                <a:cs typeface="Calibri Light" panose="020F0302020204030204" pitchFamily="34" charset="0"/>
              </a:defRPr>
            </a:lvl4pPr>
            <a:lvl5pPr marL="2057400" indent="-228600" algn="l" defTabSz="684213" rtl="0" eaLnBrk="1" fontAlgn="base" hangingPunct="1">
              <a:lnSpc>
                <a:spcPct val="90000"/>
              </a:lnSpc>
              <a:spcBef>
                <a:spcPts val="450"/>
              </a:spcBef>
              <a:spcAft>
                <a:spcPts val="450"/>
              </a:spcAft>
              <a:buFont typeface="Arial" panose="020B0604020202020204" pitchFamily="34" charset="0"/>
              <a:defRPr sz="1100" kern="1200">
                <a:solidFill>
                  <a:srgbClr val="415A69"/>
                </a:solidFill>
                <a:latin typeface="Calibri Light" panose="020F0302020204030204" pitchFamily="34" charset="0"/>
                <a:ea typeface="Calibri Light" panose="020F0302020204030204" pitchFamily="34" charset="0"/>
                <a:cs typeface="Calibri Light" panose="020F0302020204030204" pitchFamily="34" charset="0"/>
              </a:defRPr>
            </a:lvl5pPr>
            <a:lvl6pPr marL="136849" indent="-136849" algn="l" defTabSz="685434" rtl="0" eaLnBrk="1" latinLnBrk="0" hangingPunct="1">
              <a:lnSpc>
                <a:spcPct val="90000"/>
              </a:lnSpc>
              <a:spcBef>
                <a:spcPts val="450"/>
              </a:spcBef>
              <a:spcAft>
                <a:spcPts val="450"/>
              </a:spcAft>
              <a:buClr>
                <a:schemeClr val="accent2"/>
              </a:buClr>
              <a:buFont typeface="Arial" panose="020B0604020202020204" pitchFamily="34" charset="0"/>
              <a:buChar char="•"/>
              <a:defRPr sz="1199" b="0" i="0" kern="1200">
                <a:solidFill>
                  <a:schemeClr val="accent4"/>
                </a:solidFill>
                <a:latin typeface="Calibri Light" panose="020F0302020204030204" pitchFamily="34" charset="0"/>
                <a:ea typeface="Calibri Light" panose="020F0302020204030204" pitchFamily="34" charset="0"/>
                <a:cs typeface="Calibri Light" panose="020F0302020204030204" pitchFamily="34" charset="0"/>
              </a:defRPr>
            </a:lvl6pPr>
            <a:lvl7pPr marL="266558" indent="-129709" algn="l" defTabSz="685434" rtl="0" eaLnBrk="1" latinLnBrk="0" hangingPunct="1">
              <a:lnSpc>
                <a:spcPct val="90000"/>
              </a:lnSpc>
              <a:spcBef>
                <a:spcPts val="450"/>
              </a:spcBef>
              <a:spcAft>
                <a:spcPts val="450"/>
              </a:spcAft>
              <a:buClr>
                <a:schemeClr val="accent2"/>
              </a:buClr>
              <a:buFont typeface="Kalinga" panose="020B0502040204020203" pitchFamily="34" charset="0"/>
              <a:buChar char="−"/>
              <a:defRPr sz="1199" b="0" i="0" kern="1200">
                <a:solidFill>
                  <a:schemeClr val="accent4"/>
                </a:solidFill>
                <a:latin typeface="Calibri Light" panose="020F0302020204030204" pitchFamily="34" charset="0"/>
                <a:ea typeface="Calibri Light" panose="020F0302020204030204" pitchFamily="34" charset="0"/>
                <a:cs typeface="Calibri Light" panose="020F0302020204030204" pitchFamily="34" charset="0"/>
              </a:defRPr>
            </a:lvl7pPr>
            <a:lvl8pPr marL="3570" indent="0" algn="l" defTabSz="685434" rtl="0" eaLnBrk="1" latinLnBrk="0" hangingPunct="1">
              <a:lnSpc>
                <a:spcPct val="90000"/>
              </a:lnSpc>
              <a:spcBef>
                <a:spcPts val="450"/>
              </a:spcBef>
              <a:spcAft>
                <a:spcPts val="450"/>
              </a:spcAft>
              <a:buFont typeface="Arial" panose="020B0604020202020204" pitchFamily="34" charset="0"/>
              <a:buNone/>
              <a:defRPr sz="1199" b="0" i="0" kern="1200">
                <a:solidFill>
                  <a:schemeClr val="accent4"/>
                </a:solidFill>
                <a:latin typeface="Calibri Light" panose="020F0302020204030204" pitchFamily="34" charset="0"/>
                <a:ea typeface="Calibri Light" panose="020F0302020204030204" pitchFamily="34" charset="0"/>
                <a:cs typeface="Calibri Light" panose="020F0302020204030204" pitchFamily="34" charset="0"/>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349" b="0" i="0" kern="1200">
                <a:solidFill>
                  <a:schemeClr val="accent2"/>
                </a:solidFill>
                <a:latin typeface="Calibri Light" panose="020F0302020204030204" pitchFamily="34" charset="0"/>
                <a:ea typeface="Calibri Light" panose="020F0302020204030204" pitchFamily="34" charset="0"/>
                <a:cs typeface="Calibri Light" panose="020F0302020204030204" pitchFamily="34" charset="0"/>
              </a:defRPr>
            </a:lvl9pPr>
          </a:lstStyle>
          <a:p>
            <a:pPr algn="ctr">
              <a:lnSpc>
                <a:spcPct val="100000"/>
              </a:lnSpc>
              <a:spcAft>
                <a:spcPts val="0"/>
              </a:spcAft>
            </a:pPr>
            <a:r>
              <a:rPr lang="en-US" sz="1400" dirty="0"/>
              <a:t>Parallels: </a:t>
            </a:r>
            <a:r>
              <a:rPr lang="en-US" sz="1400" b="1" dirty="0">
                <a:hlinkClick r:id="rId3">
                  <a:extLst>
                    <a:ext uri="{A12FA001-AC4F-418D-AE19-62706E023703}">
                      <ahyp:hlinkClr xmlns:ahyp="http://schemas.microsoft.com/office/drawing/2018/hyperlinkcolor" val="tx"/>
                    </a:ext>
                  </a:extLst>
                </a:hlinkClick>
              </a:rPr>
              <a:t>go.tij.me/virtual-machine-parallels.pvmp</a:t>
            </a:r>
            <a:r>
              <a:rPr lang="en-US" sz="1400" b="1" dirty="0"/>
              <a:t>       </a:t>
            </a:r>
            <a:r>
              <a:rPr lang="en-US" sz="1400" dirty="0"/>
              <a:t>OVF: </a:t>
            </a:r>
            <a:r>
              <a:rPr lang="en-US" sz="1400" b="1" dirty="0">
                <a:hlinkClick r:id="rId4">
                  <a:extLst>
                    <a:ext uri="{A12FA001-AC4F-418D-AE19-62706E023703}">
                      <ahyp:hlinkClr xmlns:ahyp="http://schemas.microsoft.com/office/drawing/2018/hyperlinkcolor" val="tx"/>
                    </a:ext>
                  </a:extLst>
                </a:hlinkClick>
              </a:rPr>
              <a:t>go.tij.me/virtual-machine-ovf.zip</a:t>
            </a:r>
            <a:endParaRPr lang="en-US" sz="1400" b="1" dirty="0"/>
          </a:p>
        </p:txBody>
      </p:sp>
    </p:spTree>
    <p:extLst>
      <p:ext uri="{BB962C8B-B14F-4D97-AF65-F5344CB8AC3E}">
        <p14:creationId xmlns:p14="http://schemas.microsoft.com/office/powerpoint/2010/main" val="35587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en-GB" altLang="en-US" smtClean="0"/>
              <a:pPr>
                <a:defRPr/>
              </a:pPr>
              <a:t>10</a:t>
            </a:fld>
            <a:endParaRPr lang="en-GB" altLang="en-US"/>
          </a:p>
        </p:txBody>
      </p:sp>
      <p:sp>
        <p:nvSpPr>
          <p:cNvPr id="22" name="TextBox 21">
            <a:extLst>
              <a:ext uri="{FF2B5EF4-FFF2-40B4-BE49-F238E27FC236}">
                <a16:creationId xmlns:a16="http://schemas.microsoft.com/office/drawing/2014/main" id="{5C75CE2F-82F7-EE43-7232-88EEB5FDB39F}"/>
              </a:ext>
            </a:extLst>
          </p:cNvPr>
          <p:cNvSpPr txBox="1"/>
          <p:nvPr/>
        </p:nvSpPr>
        <p:spPr>
          <a:xfrm>
            <a:off x="658368" y="4052621"/>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GB">
              <a:solidFill>
                <a:schemeClr val="accent2"/>
              </a:solidFill>
              <a:latin typeface="+mj-lt"/>
            </a:endParaRPr>
          </a:p>
        </p:txBody>
      </p:sp>
      <p:grpSp>
        <p:nvGrpSpPr>
          <p:cNvPr id="4102" name="Group 4101">
            <a:extLst>
              <a:ext uri="{FF2B5EF4-FFF2-40B4-BE49-F238E27FC236}">
                <a16:creationId xmlns:a16="http://schemas.microsoft.com/office/drawing/2014/main" id="{EF647941-A6E0-6004-5A0D-1ED07777D5A8}"/>
              </a:ext>
            </a:extLst>
          </p:cNvPr>
          <p:cNvGrpSpPr/>
          <p:nvPr/>
        </p:nvGrpSpPr>
        <p:grpSpPr>
          <a:xfrm>
            <a:off x="541324" y="1571277"/>
            <a:ext cx="899327" cy="803503"/>
            <a:chOff x="837812" y="2678532"/>
            <a:chExt cx="899327" cy="803503"/>
          </a:xfrm>
        </p:grpSpPr>
        <p:pic>
          <p:nvPicPr>
            <p:cNvPr id="4103" name="Picture 4102">
              <a:extLst>
                <a:ext uri="{FF2B5EF4-FFF2-40B4-BE49-F238E27FC236}">
                  <a16:creationId xmlns:a16="http://schemas.microsoft.com/office/drawing/2014/main" id="{FF42D035-10A0-4801-EFD7-06CFF1D5B4FC}"/>
                </a:ext>
              </a:extLst>
            </p:cNvPr>
            <p:cNvPicPr>
              <a:picLocks noChangeAspect="1"/>
            </p:cNvPicPr>
            <p:nvPr/>
          </p:nvPicPr>
          <p:blipFill>
            <a:blip r:embed="rId3"/>
            <a:stretch>
              <a:fillRect/>
            </a:stretch>
          </p:blipFill>
          <p:spPr>
            <a:xfrm>
              <a:off x="969976" y="2678532"/>
              <a:ext cx="635000" cy="635000"/>
            </a:xfrm>
            <a:prstGeom prst="rect">
              <a:avLst/>
            </a:prstGeom>
          </p:spPr>
        </p:pic>
        <p:sp>
          <p:nvSpPr>
            <p:cNvPr id="4104" name="TextBox 4103">
              <a:extLst>
                <a:ext uri="{FF2B5EF4-FFF2-40B4-BE49-F238E27FC236}">
                  <a16:creationId xmlns:a16="http://schemas.microsoft.com/office/drawing/2014/main" id="{299BF95C-7724-C66A-B663-D9FCABBCDBCF}"/>
                </a:ext>
              </a:extLst>
            </p:cNvPr>
            <p:cNvSpPr txBox="1"/>
            <p:nvPr/>
          </p:nvSpPr>
          <p:spPr>
            <a:xfrm>
              <a:off x="837812" y="3313532"/>
              <a:ext cx="899327" cy="168503"/>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err="1">
                  <a:solidFill>
                    <a:schemeClr val="accent2"/>
                  </a:solidFill>
                  <a:latin typeface="+mj-lt"/>
                </a:rPr>
                <a:t>mimikatz</a:t>
              </a:r>
              <a:endParaRPr lang="en-GB" sz="1100">
                <a:solidFill>
                  <a:schemeClr val="accent2"/>
                </a:solidFill>
                <a:latin typeface="+mj-lt"/>
              </a:endParaRPr>
            </a:p>
          </p:txBody>
        </p:sp>
      </p:grpSp>
      <p:pic>
        <p:nvPicPr>
          <p:cNvPr id="4105" name="Picture 4104" descr="Icon&#10;&#10;Description automatically generated">
            <a:extLst>
              <a:ext uri="{FF2B5EF4-FFF2-40B4-BE49-F238E27FC236}">
                <a16:creationId xmlns:a16="http://schemas.microsoft.com/office/drawing/2014/main" id="{7A46E703-99CD-075A-955D-C938B3964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24" y="2374780"/>
            <a:ext cx="221252" cy="221252"/>
          </a:xfrm>
          <a:prstGeom prst="rect">
            <a:avLst/>
          </a:prstGeom>
        </p:spPr>
      </p:pic>
      <p:grpSp>
        <p:nvGrpSpPr>
          <p:cNvPr id="2" name="Group 1">
            <a:extLst>
              <a:ext uri="{FF2B5EF4-FFF2-40B4-BE49-F238E27FC236}">
                <a16:creationId xmlns:a16="http://schemas.microsoft.com/office/drawing/2014/main" id="{D60FB889-FF48-8039-403A-5B9719AA3BDA}"/>
              </a:ext>
            </a:extLst>
          </p:cNvPr>
          <p:cNvGrpSpPr/>
          <p:nvPr/>
        </p:nvGrpSpPr>
        <p:grpSpPr>
          <a:xfrm>
            <a:off x="4791314" y="135393"/>
            <a:ext cx="888400" cy="799200"/>
            <a:chOff x="4791314" y="135393"/>
            <a:chExt cx="888400" cy="800769"/>
          </a:xfrm>
        </p:grpSpPr>
        <p:pic>
          <p:nvPicPr>
            <p:cNvPr id="5" name="Picture 4">
              <a:extLst>
                <a:ext uri="{FF2B5EF4-FFF2-40B4-BE49-F238E27FC236}">
                  <a16:creationId xmlns:a16="http://schemas.microsoft.com/office/drawing/2014/main" id="{7E678F1F-53F3-91E4-A26D-BEED6BC4F38D}"/>
                </a:ext>
              </a:extLst>
            </p:cNvPr>
            <p:cNvPicPr>
              <a:picLocks noChangeAspect="1"/>
            </p:cNvPicPr>
            <p:nvPr/>
          </p:nvPicPr>
          <p:blipFill>
            <a:blip r:embed="rId5">
              <a:alphaModFix amt="40000"/>
            </a:blip>
            <a:stretch>
              <a:fillRect/>
            </a:stretch>
          </p:blipFill>
          <p:spPr>
            <a:xfrm>
              <a:off x="5010514" y="135393"/>
              <a:ext cx="450000" cy="450000"/>
            </a:xfrm>
            <a:prstGeom prst="rect">
              <a:avLst/>
            </a:prstGeom>
          </p:spPr>
        </p:pic>
        <p:sp>
          <p:nvSpPr>
            <p:cNvPr id="6" name="TextBox 5">
              <a:extLst>
                <a:ext uri="{FF2B5EF4-FFF2-40B4-BE49-F238E27FC236}">
                  <a16:creationId xmlns:a16="http://schemas.microsoft.com/office/drawing/2014/main" id="{305482BB-166D-09EA-B7BB-DF56EC4609AA}"/>
                </a:ext>
              </a:extLst>
            </p:cNvPr>
            <p:cNvSpPr txBox="1"/>
            <p:nvPr/>
          </p:nvSpPr>
          <p:spPr>
            <a:xfrm>
              <a:off x="4791314" y="591918"/>
              <a:ext cx="888400" cy="344244"/>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a:solidFill>
                    <a:schemeClr val="accent2">
                      <a:alpha val="40000"/>
                    </a:schemeClr>
                  </a:solidFill>
                  <a:latin typeface="+mj-lt"/>
                </a:rPr>
                <a:t>Computer memory</a:t>
              </a:r>
            </a:p>
          </p:txBody>
        </p:sp>
      </p:grpSp>
      <p:cxnSp>
        <p:nvCxnSpPr>
          <p:cNvPr id="7" name="Straight Arrow Connector 129">
            <a:extLst>
              <a:ext uri="{FF2B5EF4-FFF2-40B4-BE49-F238E27FC236}">
                <a16:creationId xmlns:a16="http://schemas.microsoft.com/office/drawing/2014/main" id="{6D6875E6-FA42-8DCB-5D49-937B673745F0}"/>
              </a:ext>
            </a:extLst>
          </p:cNvPr>
          <p:cNvCxnSpPr>
            <a:cxnSpLocks/>
            <a:stCxn id="5" idx="1"/>
            <a:endCxn id="4103" idx="0"/>
          </p:cNvCxnSpPr>
          <p:nvPr/>
        </p:nvCxnSpPr>
        <p:spPr>
          <a:xfrm rot="10800000" flipV="1">
            <a:off x="990988" y="359951"/>
            <a:ext cx="4019526" cy="1211325"/>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1">
            <a:extLst>
              <a:ext uri="{FF2B5EF4-FFF2-40B4-BE49-F238E27FC236}">
                <a16:creationId xmlns:a16="http://schemas.microsoft.com/office/drawing/2014/main" id="{B37E138F-09C4-8DC4-0D7F-EDB911FC730A}"/>
              </a:ext>
            </a:extLst>
          </p:cNvPr>
          <p:cNvSpPr>
            <a:spLocks noGrp="1"/>
          </p:cNvSpPr>
          <p:nvPr>
            <p:ph type="body" sz="quarter" idx="16"/>
          </p:nvPr>
        </p:nvSpPr>
        <p:spPr>
          <a:xfrm>
            <a:off x="541324" y="1081087"/>
            <a:ext cx="8008945" cy="324027"/>
          </a:xfrm>
        </p:spPr>
        <p:txBody>
          <a:bodyPr/>
          <a:lstStyle/>
          <a:p>
            <a:r>
              <a:rPr lang="en-NL"/>
              <a:t>User mode to kernel mode</a:t>
            </a:r>
          </a:p>
        </p:txBody>
      </p:sp>
      <p:sp>
        <p:nvSpPr>
          <p:cNvPr id="11" name="Title 3">
            <a:extLst>
              <a:ext uri="{FF2B5EF4-FFF2-40B4-BE49-F238E27FC236}">
                <a16:creationId xmlns:a16="http://schemas.microsoft.com/office/drawing/2014/main" id="{E7C2C1E2-0DEA-74E4-084C-2C304F4F8FA8}"/>
              </a:ext>
            </a:extLst>
          </p:cNvPr>
          <p:cNvSpPr>
            <a:spLocks noGrp="1"/>
          </p:cNvSpPr>
          <p:nvPr>
            <p:ph type="title"/>
          </p:nvPr>
        </p:nvSpPr>
        <p:spPr>
          <a:xfrm>
            <a:off x="541324" y="614485"/>
            <a:ext cx="8008945" cy="230188"/>
          </a:xfrm>
        </p:spPr>
        <p:txBody>
          <a:bodyPr/>
          <a:lstStyle/>
          <a:p>
            <a:r>
              <a:rPr lang="en-NL"/>
              <a:t>Computer </a:t>
            </a:r>
            <a:r>
              <a:rPr lang="en-GB"/>
              <a:t>Architecture 101</a:t>
            </a:r>
            <a:endParaRPr lang="en-NL"/>
          </a:p>
        </p:txBody>
      </p:sp>
    </p:spTree>
    <p:extLst>
      <p:ext uri="{BB962C8B-B14F-4D97-AF65-F5344CB8AC3E}">
        <p14:creationId xmlns:p14="http://schemas.microsoft.com/office/powerpoint/2010/main" val="2332382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en-GB" altLang="en-US" smtClean="0"/>
              <a:pPr>
                <a:defRPr/>
              </a:pPr>
              <a:t>11</a:t>
            </a:fld>
            <a:endParaRPr lang="en-GB" altLang="en-US"/>
          </a:p>
        </p:txBody>
      </p:sp>
      <p:sp>
        <p:nvSpPr>
          <p:cNvPr id="22" name="TextBox 21">
            <a:extLst>
              <a:ext uri="{FF2B5EF4-FFF2-40B4-BE49-F238E27FC236}">
                <a16:creationId xmlns:a16="http://schemas.microsoft.com/office/drawing/2014/main" id="{5C75CE2F-82F7-EE43-7232-88EEB5FDB39F}"/>
              </a:ext>
            </a:extLst>
          </p:cNvPr>
          <p:cNvSpPr txBox="1"/>
          <p:nvPr/>
        </p:nvSpPr>
        <p:spPr>
          <a:xfrm>
            <a:off x="658368" y="4052621"/>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GB">
              <a:solidFill>
                <a:schemeClr val="accent2"/>
              </a:solidFill>
              <a:latin typeface="+mj-lt"/>
            </a:endParaRPr>
          </a:p>
        </p:txBody>
      </p:sp>
      <p:grpSp>
        <p:nvGrpSpPr>
          <p:cNvPr id="6" name="Group 5">
            <a:extLst>
              <a:ext uri="{FF2B5EF4-FFF2-40B4-BE49-F238E27FC236}">
                <a16:creationId xmlns:a16="http://schemas.microsoft.com/office/drawing/2014/main" id="{FE301345-AC50-0351-3CBB-170AA109EB1A}"/>
              </a:ext>
            </a:extLst>
          </p:cNvPr>
          <p:cNvGrpSpPr/>
          <p:nvPr/>
        </p:nvGrpSpPr>
        <p:grpSpPr>
          <a:xfrm>
            <a:off x="541324" y="1571277"/>
            <a:ext cx="899327" cy="803503"/>
            <a:chOff x="837812" y="2678532"/>
            <a:chExt cx="899327" cy="803503"/>
          </a:xfrm>
        </p:grpSpPr>
        <p:pic>
          <p:nvPicPr>
            <p:cNvPr id="2" name="Picture 1">
              <a:extLst>
                <a:ext uri="{FF2B5EF4-FFF2-40B4-BE49-F238E27FC236}">
                  <a16:creationId xmlns:a16="http://schemas.microsoft.com/office/drawing/2014/main" id="{DF23DE2D-C610-904B-7540-F3B0F0E88797}"/>
                </a:ext>
              </a:extLst>
            </p:cNvPr>
            <p:cNvPicPr>
              <a:picLocks noChangeAspect="1"/>
            </p:cNvPicPr>
            <p:nvPr/>
          </p:nvPicPr>
          <p:blipFill>
            <a:blip r:embed="rId3"/>
            <a:stretch>
              <a:fillRect/>
            </a:stretch>
          </p:blipFill>
          <p:spPr>
            <a:xfrm>
              <a:off x="969976" y="2678532"/>
              <a:ext cx="635000" cy="635000"/>
            </a:xfrm>
            <a:prstGeom prst="rect">
              <a:avLst/>
            </a:prstGeom>
          </p:spPr>
        </p:pic>
        <p:sp>
          <p:nvSpPr>
            <p:cNvPr id="5" name="TextBox 4">
              <a:extLst>
                <a:ext uri="{FF2B5EF4-FFF2-40B4-BE49-F238E27FC236}">
                  <a16:creationId xmlns:a16="http://schemas.microsoft.com/office/drawing/2014/main" id="{056BEAE2-F8CF-EDBF-70B4-40B5D2D1F4DD}"/>
                </a:ext>
              </a:extLst>
            </p:cNvPr>
            <p:cNvSpPr txBox="1"/>
            <p:nvPr/>
          </p:nvSpPr>
          <p:spPr>
            <a:xfrm>
              <a:off x="837812" y="3313532"/>
              <a:ext cx="899327" cy="168503"/>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err="1">
                  <a:solidFill>
                    <a:schemeClr val="accent2"/>
                  </a:solidFill>
                  <a:latin typeface="+mj-lt"/>
                </a:rPr>
                <a:t>mimikatz</a:t>
              </a:r>
              <a:endParaRPr lang="en-GB" sz="1100">
                <a:solidFill>
                  <a:schemeClr val="accent2"/>
                </a:solidFill>
                <a:latin typeface="+mj-lt"/>
              </a:endParaRPr>
            </a:p>
          </p:txBody>
        </p:sp>
      </p:grpSp>
      <p:pic>
        <p:nvPicPr>
          <p:cNvPr id="10" name="Picture 9" descr="Icon&#10;&#10;Description automatically generated">
            <a:extLst>
              <a:ext uri="{FF2B5EF4-FFF2-40B4-BE49-F238E27FC236}">
                <a16:creationId xmlns:a16="http://schemas.microsoft.com/office/drawing/2014/main" id="{BB746205-AB43-B36D-013B-E92B184C4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24" y="2374780"/>
            <a:ext cx="221252" cy="221252"/>
          </a:xfrm>
          <a:prstGeom prst="rect">
            <a:avLst/>
          </a:prstGeom>
        </p:spPr>
      </p:pic>
      <p:sp>
        <p:nvSpPr>
          <p:cNvPr id="15" name="Rectangle 14">
            <a:extLst>
              <a:ext uri="{FF2B5EF4-FFF2-40B4-BE49-F238E27FC236}">
                <a16:creationId xmlns:a16="http://schemas.microsoft.com/office/drawing/2014/main" id="{E30C40E6-BACF-33B5-EE94-03A827D927C2}"/>
              </a:ext>
            </a:extLst>
          </p:cNvPr>
          <p:cNvSpPr/>
          <p:nvPr/>
        </p:nvSpPr>
        <p:spPr>
          <a:xfrm>
            <a:off x="1674197" y="1656372"/>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a:t>KERNEL32.dll</a:t>
            </a:r>
            <a:br>
              <a:rPr lang="en-GB" sz="1100" b="1"/>
            </a:br>
            <a:r>
              <a:rPr lang="en-GB" sz="1050" i="1" err="1"/>
              <a:t>OpenProcess</a:t>
            </a:r>
            <a:endParaRPr lang="en-GB" sz="1100" i="1"/>
          </a:p>
        </p:txBody>
      </p:sp>
      <p:cxnSp>
        <p:nvCxnSpPr>
          <p:cNvPr id="23" name="Straight Arrow Connector 129">
            <a:extLst>
              <a:ext uri="{FF2B5EF4-FFF2-40B4-BE49-F238E27FC236}">
                <a16:creationId xmlns:a16="http://schemas.microsoft.com/office/drawing/2014/main" id="{6AE32B3C-783B-520A-9003-509A19056C5E}"/>
              </a:ext>
            </a:extLst>
          </p:cNvPr>
          <p:cNvCxnSpPr>
            <a:cxnSpLocks/>
            <a:stCxn id="2" idx="3"/>
            <a:endCxn id="15" idx="1"/>
          </p:cNvCxnSpPr>
          <p:nvPr/>
        </p:nvCxnSpPr>
        <p:spPr>
          <a:xfrm flipV="1">
            <a:off x="1308488" y="1887601"/>
            <a:ext cx="365709" cy="1176"/>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6755D41-2FC6-50E0-938F-2DE730942B44}"/>
              </a:ext>
            </a:extLst>
          </p:cNvPr>
          <p:cNvGrpSpPr/>
          <p:nvPr/>
        </p:nvGrpSpPr>
        <p:grpSpPr>
          <a:xfrm>
            <a:off x="4791314" y="135393"/>
            <a:ext cx="888400" cy="799200"/>
            <a:chOff x="4791314" y="135393"/>
            <a:chExt cx="888400" cy="800769"/>
          </a:xfrm>
        </p:grpSpPr>
        <p:pic>
          <p:nvPicPr>
            <p:cNvPr id="12" name="Picture 11">
              <a:extLst>
                <a:ext uri="{FF2B5EF4-FFF2-40B4-BE49-F238E27FC236}">
                  <a16:creationId xmlns:a16="http://schemas.microsoft.com/office/drawing/2014/main" id="{29775E4B-18DD-AB60-80F4-14B8E9DF5788}"/>
                </a:ext>
              </a:extLst>
            </p:cNvPr>
            <p:cNvPicPr>
              <a:picLocks noChangeAspect="1"/>
            </p:cNvPicPr>
            <p:nvPr/>
          </p:nvPicPr>
          <p:blipFill>
            <a:blip r:embed="rId5">
              <a:alphaModFix amt="40000"/>
            </a:blip>
            <a:stretch>
              <a:fillRect/>
            </a:stretch>
          </p:blipFill>
          <p:spPr>
            <a:xfrm>
              <a:off x="5010514" y="135393"/>
              <a:ext cx="450000" cy="450000"/>
            </a:xfrm>
            <a:prstGeom prst="rect">
              <a:avLst/>
            </a:prstGeom>
          </p:spPr>
        </p:pic>
        <p:sp>
          <p:nvSpPr>
            <p:cNvPr id="13" name="TextBox 12">
              <a:extLst>
                <a:ext uri="{FF2B5EF4-FFF2-40B4-BE49-F238E27FC236}">
                  <a16:creationId xmlns:a16="http://schemas.microsoft.com/office/drawing/2014/main" id="{95DFA533-545D-514B-AD55-5CC118029CA2}"/>
                </a:ext>
              </a:extLst>
            </p:cNvPr>
            <p:cNvSpPr txBox="1"/>
            <p:nvPr/>
          </p:nvSpPr>
          <p:spPr>
            <a:xfrm>
              <a:off x="4791314" y="591918"/>
              <a:ext cx="888400" cy="344244"/>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a:solidFill>
                    <a:schemeClr val="accent2">
                      <a:alpha val="40000"/>
                    </a:schemeClr>
                  </a:solidFill>
                  <a:latin typeface="+mj-lt"/>
                </a:rPr>
                <a:t>Computer memory</a:t>
              </a:r>
            </a:p>
          </p:txBody>
        </p:sp>
      </p:grpSp>
      <p:cxnSp>
        <p:nvCxnSpPr>
          <p:cNvPr id="14" name="Straight Arrow Connector 129">
            <a:extLst>
              <a:ext uri="{FF2B5EF4-FFF2-40B4-BE49-F238E27FC236}">
                <a16:creationId xmlns:a16="http://schemas.microsoft.com/office/drawing/2014/main" id="{E90C8620-4125-981B-695C-2F0F708CA38A}"/>
              </a:ext>
            </a:extLst>
          </p:cNvPr>
          <p:cNvCxnSpPr>
            <a:cxnSpLocks/>
            <a:stCxn id="12" idx="1"/>
            <a:endCxn id="2" idx="0"/>
          </p:cNvCxnSpPr>
          <p:nvPr/>
        </p:nvCxnSpPr>
        <p:spPr>
          <a:xfrm rot="10800000" flipV="1">
            <a:off x="990988" y="359951"/>
            <a:ext cx="4019526" cy="1211325"/>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29">
            <a:extLst>
              <a:ext uri="{FF2B5EF4-FFF2-40B4-BE49-F238E27FC236}">
                <a16:creationId xmlns:a16="http://schemas.microsoft.com/office/drawing/2014/main" id="{C9ED9997-72BD-7D12-9DA8-E405A10FE07D}"/>
              </a:ext>
            </a:extLst>
          </p:cNvPr>
          <p:cNvCxnSpPr>
            <a:cxnSpLocks/>
            <a:stCxn id="12" idx="1"/>
            <a:endCxn id="15" idx="0"/>
          </p:cNvCxnSpPr>
          <p:nvPr/>
        </p:nvCxnSpPr>
        <p:spPr>
          <a:xfrm rot="10800000" flipV="1">
            <a:off x="2566652" y="359952"/>
            <a:ext cx="2443862" cy="1296420"/>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670B0A6E-F6F2-E5D6-340B-67FEF228FBA4}"/>
              </a:ext>
            </a:extLst>
          </p:cNvPr>
          <p:cNvSpPr>
            <a:spLocks noGrp="1"/>
          </p:cNvSpPr>
          <p:nvPr>
            <p:ph type="body" sz="quarter" idx="16"/>
          </p:nvPr>
        </p:nvSpPr>
        <p:spPr>
          <a:xfrm>
            <a:off x="541324" y="1081087"/>
            <a:ext cx="8008945" cy="324027"/>
          </a:xfrm>
        </p:spPr>
        <p:txBody>
          <a:bodyPr/>
          <a:lstStyle/>
          <a:p>
            <a:r>
              <a:rPr lang="en-NL"/>
              <a:t>User mode to kernel mode</a:t>
            </a:r>
          </a:p>
        </p:txBody>
      </p:sp>
      <p:sp>
        <p:nvSpPr>
          <p:cNvPr id="18" name="Title 3">
            <a:extLst>
              <a:ext uri="{FF2B5EF4-FFF2-40B4-BE49-F238E27FC236}">
                <a16:creationId xmlns:a16="http://schemas.microsoft.com/office/drawing/2014/main" id="{5911C261-43F9-EE60-D662-450512AD3810}"/>
              </a:ext>
            </a:extLst>
          </p:cNvPr>
          <p:cNvSpPr>
            <a:spLocks noGrp="1"/>
          </p:cNvSpPr>
          <p:nvPr>
            <p:ph type="title"/>
          </p:nvPr>
        </p:nvSpPr>
        <p:spPr>
          <a:xfrm>
            <a:off x="541324" y="614485"/>
            <a:ext cx="8008945" cy="230188"/>
          </a:xfrm>
        </p:spPr>
        <p:txBody>
          <a:bodyPr/>
          <a:lstStyle/>
          <a:p>
            <a:r>
              <a:rPr lang="en-NL"/>
              <a:t>Computer </a:t>
            </a:r>
            <a:r>
              <a:rPr lang="en-GB"/>
              <a:t>Architecture 101</a:t>
            </a:r>
            <a:endParaRPr lang="en-NL"/>
          </a:p>
        </p:txBody>
      </p:sp>
    </p:spTree>
    <p:extLst>
      <p:ext uri="{BB962C8B-B14F-4D97-AF65-F5344CB8AC3E}">
        <p14:creationId xmlns:p14="http://schemas.microsoft.com/office/powerpoint/2010/main" val="845914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en-GB" altLang="en-US" smtClean="0"/>
              <a:pPr>
                <a:defRPr/>
              </a:pPr>
              <a:t>12</a:t>
            </a:fld>
            <a:endParaRPr lang="en-GB" altLang="en-US"/>
          </a:p>
        </p:txBody>
      </p:sp>
      <p:sp>
        <p:nvSpPr>
          <p:cNvPr id="22" name="TextBox 21">
            <a:extLst>
              <a:ext uri="{FF2B5EF4-FFF2-40B4-BE49-F238E27FC236}">
                <a16:creationId xmlns:a16="http://schemas.microsoft.com/office/drawing/2014/main" id="{5C75CE2F-82F7-EE43-7232-88EEB5FDB39F}"/>
              </a:ext>
            </a:extLst>
          </p:cNvPr>
          <p:cNvSpPr txBox="1"/>
          <p:nvPr/>
        </p:nvSpPr>
        <p:spPr>
          <a:xfrm>
            <a:off x="658368" y="4052621"/>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GB">
              <a:solidFill>
                <a:schemeClr val="accent2"/>
              </a:solidFill>
              <a:latin typeface="+mj-lt"/>
            </a:endParaRPr>
          </a:p>
        </p:txBody>
      </p:sp>
      <p:grpSp>
        <p:nvGrpSpPr>
          <p:cNvPr id="6" name="Group 5">
            <a:extLst>
              <a:ext uri="{FF2B5EF4-FFF2-40B4-BE49-F238E27FC236}">
                <a16:creationId xmlns:a16="http://schemas.microsoft.com/office/drawing/2014/main" id="{FE301345-AC50-0351-3CBB-170AA109EB1A}"/>
              </a:ext>
            </a:extLst>
          </p:cNvPr>
          <p:cNvGrpSpPr/>
          <p:nvPr/>
        </p:nvGrpSpPr>
        <p:grpSpPr>
          <a:xfrm>
            <a:off x="541324" y="1571277"/>
            <a:ext cx="899327" cy="803503"/>
            <a:chOff x="837812" y="2678532"/>
            <a:chExt cx="899327" cy="803503"/>
          </a:xfrm>
        </p:grpSpPr>
        <p:pic>
          <p:nvPicPr>
            <p:cNvPr id="2" name="Picture 1">
              <a:extLst>
                <a:ext uri="{FF2B5EF4-FFF2-40B4-BE49-F238E27FC236}">
                  <a16:creationId xmlns:a16="http://schemas.microsoft.com/office/drawing/2014/main" id="{DF23DE2D-C610-904B-7540-F3B0F0E88797}"/>
                </a:ext>
              </a:extLst>
            </p:cNvPr>
            <p:cNvPicPr>
              <a:picLocks noChangeAspect="1"/>
            </p:cNvPicPr>
            <p:nvPr/>
          </p:nvPicPr>
          <p:blipFill>
            <a:blip r:embed="rId3"/>
            <a:stretch>
              <a:fillRect/>
            </a:stretch>
          </p:blipFill>
          <p:spPr>
            <a:xfrm>
              <a:off x="969976" y="2678532"/>
              <a:ext cx="635000" cy="635000"/>
            </a:xfrm>
            <a:prstGeom prst="rect">
              <a:avLst/>
            </a:prstGeom>
          </p:spPr>
        </p:pic>
        <p:sp>
          <p:nvSpPr>
            <p:cNvPr id="5" name="TextBox 4">
              <a:extLst>
                <a:ext uri="{FF2B5EF4-FFF2-40B4-BE49-F238E27FC236}">
                  <a16:creationId xmlns:a16="http://schemas.microsoft.com/office/drawing/2014/main" id="{056BEAE2-F8CF-EDBF-70B4-40B5D2D1F4DD}"/>
                </a:ext>
              </a:extLst>
            </p:cNvPr>
            <p:cNvSpPr txBox="1"/>
            <p:nvPr/>
          </p:nvSpPr>
          <p:spPr>
            <a:xfrm>
              <a:off x="837812" y="3313532"/>
              <a:ext cx="899327" cy="168503"/>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err="1">
                  <a:solidFill>
                    <a:schemeClr val="accent2"/>
                  </a:solidFill>
                  <a:latin typeface="+mj-lt"/>
                </a:rPr>
                <a:t>mimikatz</a:t>
              </a:r>
              <a:endParaRPr lang="en-GB" sz="1100">
                <a:solidFill>
                  <a:schemeClr val="accent2"/>
                </a:solidFill>
                <a:latin typeface="+mj-lt"/>
              </a:endParaRPr>
            </a:p>
          </p:txBody>
        </p:sp>
      </p:grpSp>
      <p:pic>
        <p:nvPicPr>
          <p:cNvPr id="10" name="Picture 9" descr="Icon&#10;&#10;Description automatically generated">
            <a:extLst>
              <a:ext uri="{FF2B5EF4-FFF2-40B4-BE49-F238E27FC236}">
                <a16:creationId xmlns:a16="http://schemas.microsoft.com/office/drawing/2014/main" id="{BB746205-AB43-B36D-013B-E92B184C4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24" y="2374780"/>
            <a:ext cx="221252" cy="221252"/>
          </a:xfrm>
          <a:prstGeom prst="rect">
            <a:avLst/>
          </a:prstGeom>
        </p:spPr>
      </p:pic>
      <p:sp>
        <p:nvSpPr>
          <p:cNvPr id="12" name="Rectangle 11">
            <a:extLst>
              <a:ext uri="{FF2B5EF4-FFF2-40B4-BE49-F238E27FC236}">
                <a16:creationId xmlns:a16="http://schemas.microsoft.com/office/drawing/2014/main" id="{9C3548B3-B5A5-5DE8-4BD9-698C46B9CCC8}"/>
              </a:ext>
            </a:extLst>
          </p:cNvPr>
          <p:cNvSpPr/>
          <p:nvPr/>
        </p:nvSpPr>
        <p:spPr>
          <a:xfrm>
            <a:off x="3229610" y="2374780"/>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err="1"/>
              <a:t>NTDLL.dll</a:t>
            </a:r>
            <a:br>
              <a:rPr lang="en-GB" sz="1100" b="1"/>
            </a:br>
            <a:r>
              <a:rPr lang="en-GB" sz="1050" i="1" err="1"/>
              <a:t>NtOpenProcess</a:t>
            </a:r>
            <a:endParaRPr lang="en-GB" sz="1100" i="1"/>
          </a:p>
        </p:txBody>
      </p:sp>
      <p:sp>
        <p:nvSpPr>
          <p:cNvPr id="15" name="Rectangle 14">
            <a:extLst>
              <a:ext uri="{FF2B5EF4-FFF2-40B4-BE49-F238E27FC236}">
                <a16:creationId xmlns:a16="http://schemas.microsoft.com/office/drawing/2014/main" id="{E30C40E6-BACF-33B5-EE94-03A827D927C2}"/>
              </a:ext>
            </a:extLst>
          </p:cNvPr>
          <p:cNvSpPr/>
          <p:nvPr/>
        </p:nvSpPr>
        <p:spPr>
          <a:xfrm>
            <a:off x="1674197" y="1656372"/>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a:t>KERNEL32.dll</a:t>
            </a:r>
            <a:br>
              <a:rPr lang="en-GB" sz="1100" b="1"/>
            </a:br>
            <a:r>
              <a:rPr lang="en-GB" sz="1050" i="1" err="1"/>
              <a:t>OpenProcess</a:t>
            </a:r>
            <a:endParaRPr lang="en-GB" sz="1100" i="1"/>
          </a:p>
        </p:txBody>
      </p:sp>
      <p:cxnSp>
        <p:nvCxnSpPr>
          <p:cNvPr id="23" name="Straight Arrow Connector 129">
            <a:extLst>
              <a:ext uri="{FF2B5EF4-FFF2-40B4-BE49-F238E27FC236}">
                <a16:creationId xmlns:a16="http://schemas.microsoft.com/office/drawing/2014/main" id="{6AE32B3C-783B-520A-9003-509A19056C5E}"/>
              </a:ext>
            </a:extLst>
          </p:cNvPr>
          <p:cNvCxnSpPr>
            <a:cxnSpLocks/>
            <a:stCxn id="2" idx="3"/>
            <a:endCxn id="15" idx="1"/>
          </p:cNvCxnSpPr>
          <p:nvPr/>
        </p:nvCxnSpPr>
        <p:spPr>
          <a:xfrm flipV="1">
            <a:off x="1308488" y="1887601"/>
            <a:ext cx="365709" cy="1176"/>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29">
            <a:extLst>
              <a:ext uri="{FF2B5EF4-FFF2-40B4-BE49-F238E27FC236}">
                <a16:creationId xmlns:a16="http://schemas.microsoft.com/office/drawing/2014/main" id="{4EAB574E-8D08-A97C-6FA4-49631D190D7F}"/>
              </a:ext>
            </a:extLst>
          </p:cNvPr>
          <p:cNvCxnSpPr>
            <a:cxnSpLocks/>
            <a:stCxn id="15" idx="3"/>
            <a:endCxn id="12" idx="0"/>
          </p:cNvCxnSpPr>
          <p:nvPr/>
        </p:nvCxnSpPr>
        <p:spPr>
          <a:xfrm>
            <a:off x="3459106" y="1887601"/>
            <a:ext cx="662959" cy="487179"/>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DB0806E-F321-7748-ED92-C10DF01B8564}"/>
              </a:ext>
            </a:extLst>
          </p:cNvPr>
          <p:cNvGrpSpPr/>
          <p:nvPr/>
        </p:nvGrpSpPr>
        <p:grpSpPr>
          <a:xfrm>
            <a:off x="4791314" y="135393"/>
            <a:ext cx="888400" cy="799200"/>
            <a:chOff x="4791314" y="135393"/>
            <a:chExt cx="888400" cy="800769"/>
          </a:xfrm>
        </p:grpSpPr>
        <p:pic>
          <p:nvPicPr>
            <p:cNvPr id="8" name="Picture 7">
              <a:extLst>
                <a:ext uri="{FF2B5EF4-FFF2-40B4-BE49-F238E27FC236}">
                  <a16:creationId xmlns:a16="http://schemas.microsoft.com/office/drawing/2014/main" id="{3637D424-E259-B82F-1095-C6E9204BD139}"/>
                </a:ext>
              </a:extLst>
            </p:cNvPr>
            <p:cNvPicPr>
              <a:picLocks noChangeAspect="1"/>
            </p:cNvPicPr>
            <p:nvPr/>
          </p:nvPicPr>
          <p:blipFill>
            <a:blip r:embed="rId5">
              <a:alphaModFix amt="40000"/>
            </a:blip>
            <a:stretch>
              <a:fillRect/>
            </a:stretch>
          </p:blipFill>
          <p:spPr>
            <a:xfrm>
              <a:off x="5010514" y="135393"/>
              <a:ext cx="450000" cy="450000"/>
            </a:xfrm>
            <a:prstGeom prst="rect">
              <a:avLst/>
            </a:prstGeom>
          </p:spPr>
        </p:pic>
        <p:sp>
          <p:nvSpPr>
            <p:cNvPr id="9" name="TextBox 8">
              <a:extLst>
                <a:ext uri="{FF2B5EF4-FFF2-40B4-BE49-F238E27FC236}">
                  <a16:creationId xmlns:a16="http://schemas.microsoft.com/office/drawing/2014/main" id="{2E46A325-CA12-3B65-B91E-84DB5D34AEFD}"/>
                </a:ext>
              </a:extLst>
            </p:cNvPr>
            <p:cNvSpPr txBox="1"/>
            <p:nvPr/>
          </p:nvSpPr>
          <p:spPr>
            <a:xfrm>
              <a:off x="4791314" y="591918"/>
              <a:ext cx="888400" cy="344244"/>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a:solidFill>
                    <a:schemeClr val="accent2">
                      <a:alpha val="40000"/>
                    </a:schemeClr>
                  </a:solidFill>
                  <a:latin typeface="+mj-lt"/>
                </a:rPr>
                <a:t>Computer memory</a:t>
              </a:r>
            </a:p>
          </p:txBody>
        </p:sp>
      </p:grpSp>
      <p:cxnSp>
        <p:nvCxnSpPr>
          <p:cNvPr id="11" name="Straight Arrow Connector 129">
            <a:extLst>
              <a:ext uri="{FF2B5EF4-FFF2-40B4-BE49-F238E27FC236}">
                <a16:creationId xmlns:a16="http://schemas.microsoft.com/office/drawing/2014/main" id="{CE80A4DE-B30B-6219-1E9E-73106C0290EA}"/>
              </a:ext>
            </a:extLst>
          </p:cNvPr>
          <p:cNvCxnSpPr>
            <a:cxnSpLocks/>
            <a:stCxn id="8" idx="1"/>
            <a:endCxn id="2" idx="0"/>
          </p:cNvCxnSpPr>
          <p:nvPr/>
        </p:nvCxnSpPr>
        <p:spPr>
          <a:xfrm rot="10800000" flipV="1">
            <a:off x="990988" y="359951"/>
            <a:ext cx="4019526" cy="1211325"/>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9">
            <a:extLst>
              <a:ext uri="{FF2B5EF4-FFF2-40B4-BE49-F238E27FC236}">
                <a16:creationId xmlns:a16="http://schemas.microsoft.com/office/drawing/2014/main" id="{203DA960-3D1F-72D7-4B84-DA3866C4D486}"/>
              </a:ext>
            </a:extLst>
          </p:cNvPr>
          <p:cNvCxnSpPr>
            <a:cxnSpLocks/>
            <a:stCxn id="8" idx="1"/>
            <a:endCxn id="15" idx="0"/>
          </p:cNvCxnSpPr>
          <p:nvPr/>
        </p:nvCxnSpPr>
        <p:spPr>
          <a:xfrm rot="10800000" flipV="1">
            <a:off x="2566652" y="359952"/>
            <a:ext cx="2443862" cy="1296420"/>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29">
            <a:extLst>
              <a:ext uri="{FF2B5EF4-FFF2-40B4-BE49-F238E27FC236}">
                <a16:creationId xmlns:a16="http://schemas.microsoft.com/office/drawing/2014/main" id="{174A025A-3CA2-31AD-9CE1-148EFE6DD2B8}"/>
              </a:ext>
            </a:extLst>
          </p:cNvPr>
          <p:cNvCxnSpPr>
            <a:cxnSpLocks/>
            <a:stCxn id="8" idx="1"/>
            <a:endCxn id="12" idx="0"/>
          </p:cNvCxnSpPr>
          <p:nvPr/>
        </p:nvCxnSpPr>
        <p:spPr>
          <a:xfrm rot="10800000" flipV="1">
            <a:off x="4122066" y="359952"/>
            <a:ext cx="888449" cy="2014828"/>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1">
            <a:extLst>
              <a:ext uri="{FF2B5EF4-FFF2-40B4-BE49-F238E27FC236}">
                <a16:creationId xmlns:a16="http://schemas.microsoft.com/office/drawing/2014/main" id="{C1467E01-8D86-3946-951F-F0A59FC0B4EC}"/>
              </a:ext>
            </a:extLst>
          </p:cNvPr>
          <p:cNvSpPr>
            <a:spLocks noGrp="1"/>
          </p:cNvSpPr>
          <p:nvPr>
            <p:ph type="body" sz="quarter" idx="16"/>
          </p:nvPr>
        </p:nvSpPr>
        <p:spPr>
          <a:xfrm>
            <a:off x="541324" y="1081087"/>
            <a:ext cx="8008945" cy="324027"/>
          </a:xfrm>
        </p:spPr>
        <p:txBody>
          <a:bodyPr/>
          <a:lstStyle/>
          <a:p>
            <a:r>
              <a:rPr lang="en-NL"/>
              <a:t>User mode to kernel mode</a:t>
            </a:r>
          </a:p>
        </p:txBody>
      </p:sp>
      <p:sp>
        <p:nvSpPr>
          <p:cNvPr id="19" name="Title 3">
            <a:extLst>
              <a:ext uri="{FF2B5EF4-FFF2-40B4-BE49-F238E27FC236}">
                <a16:creationId xmlns:a16="http://schemas.microsoft.com/office/drawing/2014/main" id="{6CACA849-A7B1-338E-8E21-75C6BF5F1897}"/>
              </a:ext>
            </a:extLst>
          </p:cNvPr>
          <p:cNvSpPr>
            <a:spLocks noGrp="1"/>
          </p:cNvSpPr>
          <p:nvPr>
            <p:ph type="title"/>
          </p:nvPr>
        </p:nvSpPr>
        <p:spPr>
          <a:xfrm>
            <a:off x="541324" y="614485"/>
            <a:ext cx="8008945" cy="230188"/>
          </a:xfrm>
        </p:spPr>
        <p:txBody>
          <a:bodyPr/>
          <a:lstStyle/>
          <a:p>
            <a:r>
              <a:rPr lang="en-NL"/>
              <a:t>Computer </a:t>
            </a:r>
            <a:r>
              <a:rPr lang="en-GB"/>
              <a:t>Architecture 101</a:t>
            </a:r>
            <a:endParaRPr lang="en-NL"/>
          </a:p>
        </p:txBody>
      </p:sp>
    </p:spTree>
    <p:extLst>
      <p:ext uri="{BB962C8B-B14F-4D97-AF65-F5344CB8AC3E}">
        <p14:creationId xmlns:p14="http://schemas.microsoft.com/office/powerpoint/2010/main" val="2576566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en-GB" altLang="en-US" smtClean="0"/>
              <a:pPr>
                <a:defRPr/>
              </a:pPr>
              <a:t>13</a:t>
            </a:fld>
            <a:endParaRPr lang="en-GB" altLang="en-US"/>
          </a:p>
        </p:txBody>
      </p:sp>
      <p:sp>
        <p:nvSpPr>
          <p:cNvPr id="22" name="TextBox 21">
            <a:extLst>
              <a:ext uri="{FF2B5EF4-FFF2-40B4-BE49-F238E27FC236}">
                <a16:creationId xmlns:a16="http://schemas.microsoft.com/office/drawing/2014/main" id="{5C75CE2F-82F7-EE43-7232-88EEB5FDB39F}"/>
              </a:ext>
            </a:extLst>
          </p:cNvPr>
          <p:cNvSpPr txBox="1"/>
          <p:nvPr/>
        </p:nvSpPr>
        <p:spPr>
          <a:xfrm>
            <a:off x="658368" y="4052621"/>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GB">
              <a:solidFill>
                <a:schemeClr val="accent2"/>
              </a:solidFill>
              <a:latin typeface="+mj-lt"/>
            </a:endParaRPr>
          </a:p>
        </p:txBody>
      </p:sp>
      <p:grpSp>
        <p:nvGrpSpPr>
          <p:cNvPr id="6" name="Group 5">
            <a:extLst>
              <a:ext uri="{FF2B5EF4-FFF2-40B4-BE49-F238E27FC236}">
                <a16:creationId xmlns:a16="http://schemas.microsoft.com/office/drawing/2014/main" id="{FE301345-AC50-0351-3CBB-170AA109EB1A}"/>
              </a:ext>
            </a:extLst>
          </p:cNvPr>
          <p:cNvGrpSpPr/>
          <p:nvPr/>
        </p:nvGrpSpPr>
        <p:grpSpPr>
          <a:xfrm>
            <a:off x="541324" y="1571277"/>
            <a:ext cx="899327" cy="803503"/>
            <a:chOff x="837812" y="2678532"/>
            <a:chExt cx="899327" cy="803503"/>
          </a:xfrm>
        </p:grpSpPr>
        <p:pic>
          <p:nvPicPr>
            <p:cNvPr id="2" name="Picture 1">
              <a:extLst>
                <a:ext uri="{FF2B5EF4-FFF2-40B4-BE49-F238E27FC236}">
                  <a16:creationId xmlns:a16="http://schemas.microsoft.com/office/drawing/2014/main" id="{DF23DE2D-C610-904B-7540-F3B0F0E88797}"/>
                </a:ext>
              </a:extLst>
            </p:cNvPr>
            <p:cNvPicPr>
              <a:picLocks noChangeAspect="1"/>
            </p:cNvPicPr>
            <p:nvPr/>
          </p:nvPicPr>
          <p:blipFill>
            <a:blip r:embed="rId3"/>
            <a:stretch>
              <a:fillRect/>
            </a:stretch>
          </p:blipFill>
          <p:spPr>
            <a:xfrm>
              <a:off x="969976" y="2678532"/>
              <a:ext cx="635000" cy="635000"/>
            </a:xfrm>
            <a:prstGeom prst="rect">
              <a:avLst/>
            </a:prstGeom>
          </p:spPr>
        </p:pic>
        <p:sp>
          <p:nvSpPr>
            <p:cNvPr id="5" name="TextBox 4">
              <a:extLst>
                <a:ext uri="{FF2B5EF4-FFF2-40B4-BE49-F238E27FC236}">
                  <a16:creationId xmlns:a16="http://schemas.microsoft.com/office/drawing/2014/main" id="{056BEAE2-F8CF-EDBF-70B4-40B5D2D1F4DD}"/>
                </a:ext>
              </a:extLst>
            </p:cNvPr>
            <p:cNvSpPr txBox="1"/>
            <p:nvPr/>
          </p:nvSpPr>
          <p:spPr>
            <a:xfrm>
              <a:off x="837812" y="3313532"/>
              <a:ext cx="899327" cy="168503"/>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err="1">
                  <a:solidFill>
                    <a:schemeClr val="accent2"/>
                  </a:solidFill>
                  <a:latin typeface="+mj-lt"/>
                </a:rPr>
                <a:t>mimikatz</a:t>
              </a:r>
              <a:endParaRPr lang="en-GB" sz="1100">
                <a:solidFill>
                  <a:schemeClr val="accent2"/>
                </a:solidFill>
                <a:latin typeface="+mj-lt"/>
              </a:endParaRPr>
            </a:p>
          </p:txBody>
        </p:sp>
      </p:grpSp>
      <p:pic>
        <p:nvPicPr>
          <p:cNvPr id="10" name="Picture 9" descr="Icon&#10;&#10;Description automatically generated">
            <a:extLst>
              <a:ext uri="{FF2B5EF4-FFF2-40B4-BE49-F238E27FC236}">
                <a16:creationId xmlns:a16="http://schemas.microsoft.com/office/drawing/2014/main" id="{BB746205-AB43-B36D-013B-E92B184C4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24" y="2374780"/>
            <a:ext cx="221252" cy="221252"/>
          </a:xfrm>
          <a:prstGeom prst="rect">
            <a:avLst/>
          </a:prstGeom>
        </p:spPr>
      </p:pic>
      <p:sp>
        <p:nvSpPr>
          <p:cNvPr id="12" name="Rectangle 11">
            <a:extLst>
              <a:ext uri="{FF2B5EF4-FFF2-40B4-BE49-F238E27FC236}">
                <a16:creationId xmlns:a16="http://schemas.microsoft.com/office/drawing/2014/main" id="{9C3548B3-B5A5-5DE8-4BD9-698C46B9CCC8}"/>
              </a:ext>
            </a:extLst>
          </p:cNvPr>
          <p:cNvSpPr/>
          <p:nvPr/>
        </p:nvSpPr>
        <p:spPr>
          <a:xfrm>
            <a:off x="3229610" y="2374780"/>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err="1"/>
              <a:t>NTDLL.dll</a:t>
            </a:r>
            <a:br>
              <a:rPr lang="en-GB" sz="1100" b="1"/>
            </a:br>
            <a:r>
              <a:rPr lang="en-GB" sz="1050" i="1" err="1"/>
              <a:t>NtOpenProcess</a:t>
            </a:r>
            <a:endParaRPr lang="en-GB" sz="1100" i="1"/>
          </a:p>
        </p:txBody>
      </p:sp>
      <p:sp>
        <p:nvSpPr>
          <p:cNvPr id="15" name="Rectangle 14">
            <a:extLst>
              <a:ext uri="{FF2B5EF4-FFF2-40B4-BE49-F238E27FC236}">
                <a16:creationId xmlns:a16="http://schemas.microsoft.com/office/drawing/2014/main" id="{E30C40E6-BACF-33B5-EE94-03A827D927C2}"/>
              </a:ext>
            </a:extLst>
          </p:cNvPr>
          <p:cNvSpPr/>
          <p:nvPr/>
        </p:nvSpPr>
        <p:spPr>
          <a:xfrm>
            <a:off x="1674197" y="1656372"/>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a:t>KERNEL32.dll</a:t>
            </a:r>
            <a:br>
              <a:rPr lang="en-GB" sz="1100" b="1"/>
            </a:br>
            <a:r>
              <a:rPr lang="en-GB" sz="1050" i="1" err="1"/>
              <a:t>OpenProcess</a:t>
            </a:r>
            <a:endParaRPr lang="en-GB" sz="1100" i="1"/>
          </a:p>
        </p:txBody>
      </p:sp>
      <p:sp>
        <p:nvSpPr>
          <p:cNvPr id="17" name="Rectangle 16">
            <a:extLst>
              <a:ext uri="{FF2B5EF4-FFF2-40B4-BE49-F238E27FC236}">
                <a16:creationId xmlns:a16="http://schemas.microsoft.com/office/drawing/2014/main" id="{F34520CE-6165-E878-516D-89E6087106D5}"/>
              </a:ext>
            </a:extLst>
          </p:cNvPr>
          <p:cNvSpPr/>
          <p:nvPr/>
        </p:nvSpPr>
        <p:spPr>
          <a:xfrm>
            <a:off x="5461251" y="3104285"/>
            <a:ext cx="1785842" cy="289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err="1">
                <a:solidFill>
                  <a:schemeClr val="accent3"/>
                </a:solidFill>
              </a:rPr>
              <a:t>Syscall</a:t>
            </a:r>
            <a:r>
              <a:rPr lang="en-GB" sz="1100">
                <a:solidFill>
                  <a:schemeClr val="accent3"/>
                </a:solidFill>
              </a:rPr>
              <a:t> table</a:t>
            </a:r>
          </a:p>
        </p:txBody>
      </p:sp>
      <p:cxnSp>
        <p:nvCxnSpPr>
          <p:cNvPr id="23" name="Straight Arrow Connector 129">
            <a:extLst>
              <a:ext uri="{FF2B5EF4-FFF2-40B4-BE49-F238E27FC236}">
                <a16:creationId xmlns:a16="http://schemas.microsoft.com/office/drawing/2014/main" id="{6AE32B3C-783B-520A-9003-509A19056C5E}"/>
              </a:ext>
            </a:extLst>
          </p:cNvPr>
          <p:cNvCxnSpPr>
            <a:cxnSpLocks/>
            <a:stCxn id="2" idx="3"/>
            <a:endCxn id="15" idx="1"/>
          </p:cNvCxnSpPr>
          <p:nvPr/>
        </p:nvCxnSpPr>
        <p:spPr>
          <a:xfrm flipV="1">
            <a:off x="1308488" y="1887601"/>
            <a:ext cx="365709" cy="1176"/>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29">
            <a:extLst>
              <a:ext uri="{FF2B5EF4-FFF2-40B4-BE49-F238E27FC236}">
                <a16:creationId xmlns:a16="http://schemas.microsoft.com/office/drawing/2014/main" id="{4EAB574E-8D08-A97C-6FA4-49631D190D7F}"/>
              </a:ext>
            </a:extLst>
          </p:cNvPr>
          <p:cNvCxnSpPr>
            <a:cxnSpLocks/>
            <a:stCxn id="15" idx="3"/>
            <a:endCxn id="12" idx="0"/>
          </p:cNvCxnSpPr>
          <p:nvPr/>
        </p:nvCxnSpPr>
        <p:spPr>
          <a:xfrm>
            <a:off x="3459106" y="1887601"/>
            <a:ext cx="662959" cy="487179"/>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63A6A94-AA42-8BEE-2561-14444018CCCF}"/>
              </a:ext>
            </a:extLst>
          </p:cNvPr>
          <p:cNvGrpSpPr/>
          <p:nvPr/>
        </p:nvGrpSpPr>
        <p:grpSpPr>
          <a:xfrm>
            <a:off x="5014346" y="934593"/>
            <a:ext cx="465387" cy="4208907"/>
            <a:chOff x="5014346" y="934593"/>
            <a:chExt cx="465387" cy="4208907"/>
          </a:xfrm>
        </p:grpSpPr>
        <p:cxnSp>
          <p:nvCxnSpPr>
            <p:cNvPr id="41" name="Straight Connector 40">
              <a:extLst>
                <a:ext uri="{FF2B5EF4-FFF2-40B4-BE49-F238E27FC236}">
                  <a16:creationId xmlns:a16="http://schemas.microsoft.com/office/drawing/2014/main" id="{12FA74A2-7875-03D4-86D1-72F750D54DF8}"/>
                </a:ext>
              </a:extLst>
            </p:cNvPr>
            <p:cNvCxnSpPr>
              <a:cxnSpLocks/>
              <a:stCxn id="11" idx="2"/>
            </p:cNvCxnSpPr>
            <p:nvPr/>
          </p:nvCxnSpPr>
          <p:spPr>
            <a:xfrm>
              <a:off x="5235514" y="934593"/>
              <a:ext cx="0" cy="4208907"/>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D794266-4EF0-EEED-0A4D-5C0918F2EE29}"/>
                </a:ext>
              </a:extLst>
            </p:cNvPr>
            <p:cNvSpPr txBox="1"/>
            <p:nvPr/>
          </p:nvSpPr>
          <p:spPr>
            <a:xfrm>
              <a:off x="5345294" y="4135968"/>
              <a:ext cx="134439" cy="918660"/>
            </a:xfrm>
            <a:prstGeom prst="rect">
              <a:avLst/>
            </a:prstGeom>
            <a:noFill/>
          </p:spPr>
          <p:txBody>
            <a:bodyPr vert="vert270" wrap="square" lIns="0" tIns="0" rIns="0" bIns="0" rtlCol="0" anchor="t">
              <a:noAutofit/>
            </a:bodyPr>
            <a:lstStyle/>
            <a:p>
              <a:pPr>
                <a:lnSpc>
                  <a:spcPct val="80000"/>
                </a:lnSpc>
                <a:spcBef>
                  <a:spcPts val="600"/>
                </a:spcBef>
                <a:spcAft>
                  <a:spcPts val="600"/>
                </a:spcAft>
              </a:pPr>
              <a:r>
                <a:rPr lang="en-GB" sz="1100" b="1">
                  <a:solidFill>
                    <a:schemeClr val="accent3"/>
                  </a:solidFill>
                  <a:latin typeface="+mj-lt"/>
                </a:rPr>
                <a:t>KERNEL MODE</a:t>
              </a:r>
            </a:p>
          </p:txBody>
        </p:sp>
        <p:sp>
          <p:nvSpPr>
            <p:cNvPr id="52" name="TextBox 51">
              <a:extLst>
                <a:ext uri="{FF2B5EF4-FFF2-40B4-BE49-F238E27FC236}">
                  <a16:creationId xmlns:a16="http://schemas.microsoft.com/office/drawing/2014/main" id="{895E99DC-ACC5-D81E-8BDD-D62B34F3E279}"/>
                </a:ext>
              </a:extLst>
            </p:cNvPr>
            <p:cNvSpPr txBox="1"/>
            <p:nvPr/>
          </p:nvSpPr>
          <p:spPr>
            <a:xfrm>
              <a:off x="5014346" y="4137867"/>
              <a:ext cx="134439" cy="918660"/>
            </a:xfrm>
            <a:prstGeom prst="rect">
              <a:avLst/>
            </a:prstGeom>
            <a:noFill/>
          </p:spPr>
          <p:txBody>
            <a:bodyPr vert="vert270" wrap="square" lIns="0" tIns="0" rIns="0" bIns="0" rtlCol="0" anchor="t">
              <a:noAutofit/>
            </a:bodyPr>
            <a:lstStyle/>
            <a:p>
              <a:pPr>
                <a:lnSpc>
                  <a:spcPct val="80000"/>
                </a:lnSpc>
                <a:spcBef>
                  <a:spcPts val="600"/>
                </a:spcBef>
                <a:spcAft>
                  <a:spcPts val="600"/>
                </a:spcAft>
              </a:pPr>
              <a:r>
                <a:rPr lang="en-GB" sz="1100" b="1">
                  <a:solidFill>
                    <a:schemeClr val="accent3"/>
                  </a:solidFill>
                  <a:latin typeface="+mj-lt"/>
                </a:rPr>
                <a:t>USER MODE</a:t>
              </a:r>
            </a:p>
          </p:txBody>
        </p:sp>
      </p:grpSp>
      <p:cxnSp>
        <p:nvCxnSpPr>
          <p:cNvPr id="30" name="Straight Arrow Connector 129">
            <a:extLst>
              <a:ext uri="{FF2B5EF4-FFF2-40B4-BE49-F238E27FC236}">
                <a16:creationId xmlns:a16="http://schemas.microsoft.com/office/drawing/2014/main" id="{E653C54D-8458-D399-5BB9-6B8B6333AB63}"/>
              </a:ext>
            </a:extLst>
          </p:cNvPr>
          <p:cNvCxnSpPr>
            <a:cxnSpLocks/>
            <a:stCxn id="12" idx="2"/>
            <a:endCxn id="17" idx="1"/>
          </p:cNvCxnSpPr>
          <p:nvPr/>
        </p:nvCxnSpPr>
        <p:spPr>
          <a:xfrm rot="16200000" flipH="1">
            <a:off x="4585656" y="2373647"/>
            <a:ext cx="412005" cy="1339186"/>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F4E983E-D6A6-28B6-06D3-56A4859EF0E3}"/>
              </a:ext>
            </a:extLst>
          </p:cNvPr>
          <p:cNvGrpSpPr/>
          <p:nvPr/>
        </p:nvGrpSpPr>
        <p:grpSpPr>
          <a:xfrm>
            <a:off x="4791314" y="135393"/>
            <a:ext cx="888400" cy="799200"/>
            <a:chOff x="4791314" y="135393"/>
            <a:chExt cx="888400" cy="800769"/>
          </a:xfrm>
        </p:grpSpPr>
        <p:pic>
          <p:nvPicPr>
            <p:cNvPr id="9" name="Picture 8">
              <a:extLst>
                <a:ext uri="{FF2B5EF4-FFF2-40B4-BE49-F238E27FC236}">
                  <a16:creationId xmlns:a16="http://schemas.microsoft.com/office/drawing/2014/main" id="{2833CC8A-EDAA-BCF1-A998-75A956E9B859}"/>
                </a:ext>
              </a:extLst>
            </p:cNvPr>
            <p:cNvPicPr>
              <a:picLocks noChangeAspect="1"/>
            </p:cNvPicPr>
            <p:nvPr/>
          </p:nvPicPr>
          <p:blipFill>
            <a:blip r:embed="rId5">
              <a:alphaModFix amt="40000"/>
            </a:blip>
            <a:stretch>
              <a:fillRect/>
            </a:stretch>
          </p:blipFill>
          <p:spPr>
            <a:xfrm>
              <a:off x="5010514" y="135393"/>
              <a:ext cx="450000" cy="450000"/>
            </a:xfrm>
            <a:prstGeom prst="rect">
              <a:avLst/>
            </a:prstGeom>
          </p:spPr>
        </p:pic>
        <p:sp>
          <p:nvSpPr>
            <p:cNvPr id="11" name="TextBox 10">
              <a:extLst>
                <a:ext uri="{FF2B5EF4-FFF2-40B4-BE49-F238E27FC236}">
                  <a16:creationId xmlns:a16="http://schemas.microsoft.com/office/drawing/2014/main" id="{71FEDF22-7C02-A03A-32FC-44D3C06EE9AA}"/>
                </a:ext>
              </a:extLst>
            </p:cNvPr>
            <p:cNvSpPr txBox="1"/>
            <p:nvPr/>
          </p:nvSpPr>
          <p:spPr>
            <a:xfrm>
              <a:off x="4791314" y="591918"/>
              <a:ext cx="888400" cy="344244"/>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a:solidFill>
                    <a:schemeClr val="accent2">
                      <a:alpha val="40000"/>
                    </a:schemeClr>
                  </a:solidFill>
                  <a:latin typeface="+mj-lt"/>
                </a:rPr>
                <a:t>Computer memory</a:t>
              </a:r>
            </a:p>
          </p:txBody>
        </p:sp>
      </p:grpSp>
      <p:cxnSp>
        <p:nvCxnSpPr>
          <p:cNvPr id="13" name="Straight Arrow Connector 129">
            <a:extLst>
              <a:ext uri="{FF2B5EF4-FFF2-40B4-BE49-F238E27FC236}">
                <a16:creationId xmlns:a16="http://schemas.microsoft.com/office/drawing/2014/main" id="{BB99CB98-6923-3B4A-F8C0-FF8014267A3E}"/>
              </a:ext>
            </a:extLst>
          </p:cNvPr>
          <p:cNvCxnSpPr>
            <a:cxnSpLocks/>
            <a:stCxn id="9" idx="1"/>
            <a:endCxn id="2" idx="0"/>
          </p:cNvCxnSpPr>
          <p:nvPr/>
        </p:nvCxnSpPr>
        <p:spPr>
          <a:xfrm rot="10800000" flipV="1">
            <a:off x="990988" y="359951"/>
            <a:ext cx="4019526" cy="1211325"/>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29">
            <a:extLst>
              <a:ext uri="{FF2B5EF4-FFF2-40B4-BE49-F238E27FC236}">
                <a16:creationId xmlns:a16="http://schemas.microsoft.com/office/drawing/2014/main" id="{7DBEEAB0-B1F5-2703-071C-9A72ED4D9470}"/>
              </a:ext>
            </a:extLst>
          </p:cNvPr>
          <p:cNvCxnSpPr>
            <a:cxnSpLocks/>
            <a:stCxn id="9" idx="1"/>
            <a:endCxn id="15" idx="0"/>
          </p:cNvCxnSpPr>
          <p:nvPr/>
        </p:nvCxnSpPr>
        <p:spPr>
          <a:xfrm rot="10800000" flipV="1">
            <a:off x="2566652" y="359952"/>
            <a:ext cx="2443862" cy="1296420"/>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29">
            <a:extLst>
              <a:ext uri="{FF2B5EF4-FFF2-40B4-BE49-F238E27FC236}">
                <a16:creationId xmlns:a16="http://schemas.microsoft.com/office/drawing/2014/main" id="{61425895-9898-7E60-39FB-79F1AE33AC1B}"/>
              </a:ext>
            </a:extLst>
          </p:cNvPr>
          <p:cNvCxnSpPr>
            <a:cxnSpLocks/>
            <a:stCxn id="9" idx="1"/>
            <a:endCxn id="12" idx="0"/>
          </p:cNvCxnSpPr>
          <p:nvPr/>
        </p:nvCxnSpPr>
        <p:spPr>
          <a:xfrm rot="10800000" flipV="1">
            <a:off x="4122066" y="359952"/>
            <a:ext cx="888449" cy="2014828"/>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29">
            <a:extLst>
              <a:ext uri="{FF2B5EF4-FFF2-40B4-BE49-F238E27FC236}">
                <a16:creationId xmlns:a16="http://schemas.microsoft.com/office/drawing/2014/main" id="{088EC78A-4CBF-A5C2-C5E7-FA159E607FF4}"/>
              </a:ext>
            </a:extLst>
          </p:cNvPr>
          <p:cNvCxnSpPr>
            <a:cxnSpLocks/>
            <a:stCxn id="9" idx="3"/>
            <a:endCxn id="17" idx="0"/>
          </p:cNvCxnSpPr>
          <p:nvPr/>
        </p:nvCxnSpPr>
        <p:spPr>
          <a:xfrm>
            <a:off x="5460514" y="359952"/>
            <a:ext cx="893658" cy="2744333"/>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 Placeholder 1">
            <a:extLst>
              <a:ext uri="{FF2B5EF4-FFF2-40B4-BE49-F238E27FC236}">
                <a16:creationId xmlns:a16="http://schemas.microsoft.com/office/drawing/2014/main" id="{CA416747-8E18-0789-80F8-9E4E1E9FD71C}"/>
              </a:ext>
            </a:extLst>
          </p:cNvPr>
          <p:cNvSpPr>
            <a:spLocks noGrp="1"/>
          </p:cNvSpPr>
          <p:nvPr>
            <p:ph type="body" sz="quarter" idx="16"/>
          </p:nvPr>
        </p:nvSpPr>
        <p:spPr>
          <a:xfrm>
            <a:off x="541324" y="1081087"/>
            <a:ext cx="8008945" cy="324027"/>
          </a:xfrm>
        </p:spPr>
        <p:txBody>
          <a:bodyPr/>
          <a:lstStyle/>
          <a:p>
            <a:r>
              <a:rPr lang="en-NL"/>
              <a:t>User mode to kernel mode</a:t>
            </a:r>
          </a:p>
        </p:txBody>
      </p:sp>
      <p:sp>
        <p:nvSpPr>
          <p:cNvPr id="25" name="Title 3">
            <a:extLst>
              <a:ext uri="{FF2B5EF4-FFF2-40B4-BE49-F238E27FC236}">
                <a16:creationId xmlns:a16="http://schemas.microsoft.com/office/drawing/2014/main" id="{2D0DA62B-A96B-B588-7DAC-4478C63EDE8B}"/>
              </a:ext>
            </a:extLst>
          </p:cNvPr>
          <p:cNvSpPr>
            <a:spLocks noGrp="1"/>
          </p:cNvSpPr>
          <p:nvPr>
            <p:ph type="title"/>
          </p:nvPr>
        </p:nvSpPr>
        <p:spPr>
          <a:xfrm>
            <a:off x="541324" y="614485"/>
            <a:ext cx="8008945" cy="230188"/>
          </a:xfrm>
        </p:spPr>
        <p:txBody>
          <a:bodyPr/>
          <a:lstStyle/>
          <a:p>
            <a:r>
              <a:rPr lang="en-NL"/>
              <a:t>Computer </a:t>
            </a:r>
            <a:r>
              <a:rPr lang="en-GB"/>
              <a:t>Architecture 101</a:t>
            </a:r>
            <a:endParaRPr lang="en-NL"/>
          </a:p>
        </p:txBody>
      </p:sp>
      <p:sp>
        <p:nvSpPr>
          <p:cNvPr id="4" name="Rectangle 3">
            <a:extLst>
              <a:ext uri="{FF2B5EF4-FFF2-40B4-BE49-F238E27FC236}">
                <a16:creationId xmlns:a16="http://schemas.microsoft.com/office/drawing/2014/main" id="{7B5E91B2-5B12-C132-B890-A20148970DE6}"/>
              </a:ext>
            </a:extLst>
          </p:cNvPr>
          <p:cNvSpPr/>
          <p:nvPr/>
        </p:nvSpPr>
        <p:spPr>
          <a:xfrm>
            <a:off x="5464518" y="2796166"/>
            <a:ext cx="1785842" cy="634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err="1">
                <a:solidFill>
                  <a:schemeClr val="accent3"/>
                </a:solidFill>
              </a:rPr>
              <a:t>Syscall</a:t>
            </a:r>
            <a:r>
              <a:rPr lang="en-GB" sz="1100">
                <a:solidFill>
                  <a:schemeClr val="accent3"/>
                </a:solidFill>
              </a:rPr>
              <a:t> table</a:t>
            </a:r>
          </a:p>
        </p:txBody>
      </p:sp>
    </p:spTree>
    <p:extLst>
      <p:ext uri="{BB962C8B-B14F-4D97-AF65-F5344CB8AC3E}">
        <p14:creationId xmlns:p14="http://schemas.microsoft.com/office/powerpoint/2010/main" val="86110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en-GB" altLang="en-US" smtClean="0"/>
              <a:pPr>
                <a:defRPr/>
              </a:pPr>
              <a:t>14</a:t>
            </a:fld>
            <a:endParaRPr lang="en-GB" altLang="en-US"/>
          </a:p>
        </p:txBody>
      </p:sp>
      <p:sp>
        <p:nvSpPr>
          <p:cNvPr id="22" name="TextBox 21">
            <a:extLst>
              <a:ext uri="{FF2B5EF4-FFF2-40B4-BE49-F238E27FC236}">
                <a16:creationId xmlns:a16="http://schemas.microsoft.com/office/drawing/2014/main" id="{5C75CE2F-82F7-EE43-7232-88EEB5FDB39F}"/>
              </a:ext>
            </a:extLst>
          </p:cNvPr>
          <p:cNvSpPr txBox="1"/>
          <p:nvPr/>
        </p:nvSpPr>
        <p:spPr>
          <a:xfrm>
            <a:off x="658368" y="4052621"/>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GB">
              <a:solidFill>
                <a:schemeClr val="accent2"/>
              </a:solidFill>
              <a:latin typeface="+mj-lt"/>
            </a:endParaRPr>
          </a:p>
        </p:txBody>
      </p:sp>
      <p:grpSp>
        <p:nvGrpSpPr>
          <p:cNvPr id="6" name="Group 5">
            <a:extLst>
              <a:ext uri="{FF2B5EF4-FFF2-40B4-BE49-F238E27FC236}">
                <a16:creationId xmlns:a16="http://schemas.microsoft.com/office/drawing/2014/main" id="{FE301345-AC50-0351-3CBB-170AA109EB1A}"/>
              </a:ext>
            </a:extLst>
          </p:cNvPr>
          <p:cNvGrpSpPr/>
          <p:nvPr/>
        </p:nvGrpSpPr>
        <p:grpSpPr>
          <a:xfrm>
            <a:off x="541324" y="1571277"/>
            <a:ext cx="899327" cy="803503"/>
            <a:chOff x="837812" y="2678532"/>
            <a:chExt cx="899327" cy="803503"/>
          </a:xfrm>
        </p:grpSpPr>
        <p:pic>
          <p:nvPicPr>
            <p:cNvPr id="2" name="Picture 1">
              <a:extLst>
                <a:ext uri="{FF2B5EF4-FFF2-40B4-BE49-F238E27FC236}">
                  <a16:creationId xmlns:a16="http://schemas.microsoft.com/office/drawing/2014/main" id="{DF23DE2D-C610-904B-7540-F3B0F0E88797}"/>
                </a:ext>
              </a:extLst>
            </p:cNvPr>
            <p:cNvPicPr>
              <a:picLocks noChangeAspect="1"/>
            </p:cNvPicPr>
            <p:nvPr/>
          </p:nvPicPr>
          <p:blipFill>
            <a:blip r:embed="rId3"/>
            <a:stretch>
              <a:fillRect/>
            </a:stretch>
          </p:blipFill>
          <p:spPr>
            <a:xfrm>
              <a:off x="969976" y="2678532"/>
              <a:ext cx="635000" cy="635000"/>
            </a:xfrm>
            <a:prstGeom prst="rect">
              <a:avLst/>
            </a:prstGeom>
          </p:spPr>
        </p:pic>
        <p:sp>
          <p:nvSpPr>
            <p:cNvPr id="5" name="TextBox 4">
              <a:extLst>
                <a:ext uri="{FF2B5EF4-FFF2-40B4-BE49-F238E27FC236}">
                  <a16:creationId xmlns:a16="http://schemas.microsoft.com/office/drawing/2014/main" id="{056BEAE2-F8CF-EDBF-70B4-40B5D2D1F4DD}"/>
                </a:ext>
              </a:extLst>
            </p:cNvPr>
            <p:cNvSpPr txBox="1"/>
            <p:nvPr/>
          </p:nvSpPr>
          <p:spPr>
            <a:xfrm>
              <a:off x="837812" y="3313532"/>
              <a:ext cx="899327" cy="168503"/>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err="1">
                  <a:solidFill>
                    <a:schemeClr val="accent2"/>
                  </a:solidFill>
                  <a:latin typeface="+mj-lt"/>
                </a:rPr>
                <a:t>mimikatz</a:t>
              </a:r>
              <a:endParaRPr lang="en-GB" sz="1100">
                <a:solidFill>
                  <a:schemeClr val="accent2"/>
                </a:solidFill>
                <a:latin typeface="+mj-lt"/>
              </a:endParaRPr>
            </a:p>
          </p:txBody>
        </p:sp>
      </p:grpSp>
      <p:pic>
        <p:nvPicPr>
          <p:cNvPr id="10" name="Picture 9" descr="Icon&#10;&#10;Description automatically generated">
            <a:extLst>
              <a:ext uri="{FF2B5EF4-FFF2-40B4-BE49-F238E27FC236}">
                <a16:creationId xmlns:a16="http://schemas.microsoft.com/office/drawing/2014/main" id="{BB746205-AB43-B36D-013B-E92B184C4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24" y="2374780"/>
            <a:ext cx="221252" cy="221252"/>
          </a:xfrm>
          <a:prstGeom prst="rect">
            <a:avLst/>
          </a:prstGeom>
        </p:spPr>
      </p:pic>
      <p:sp>
        <p:nvSpPr>
          <p:cNvPr id="12" name="Rectangle 11">
            <a:extLst>
              <a:ext uri="{FF2B5EF4-FFF2-40B4-BE49-F238E27FC236}">
                <a16:creationId xmlns:a16="http://schemas.microsoft.com/office/drawing/2014/main" id="{9C3548B3-B5A5-5DE8-4BD9-698C46B9CCC8}"/>
              </a:ext>
            </a:extLst>
          </p:cNvPr>
          <p:cNvSpPr/>
          <p:nvPr/>
        </p:nvSpPr>
        <p:spPr>
          <a:xfrm>
            <a:off x="3229610" y="2374780"/>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err="1"/>
              <a:t>NTDLL.dll</a:t>
            </a:r>
            <a:br>
              <a:rPr lang="en-GB" sz="1100" b="1"/>
            </a:br>
            <a:r>
              <a:rPr lang="en-GB" sz="1050" i="1" err="1"/>
              <a:t>NtOpenProcess</a:t>
            </a:r>
            <a:endParaRPr lang="en-GB" sz="1100" i="1"/>
          </a:p>
        </p:txBody>
      </p:sp>
      <p:sp>
        <p:nvSpPr>
          <p:cNvPr id="15" name="Rectangle 14">
            <a:extLst>
              <a:ext uri="{FF2B5EF4-FFF2-40B4-BE49-F238E27FC236}">
                <a16:creationId xmlns:a16="http://schemas.microsoft.com/office/drawing/2014/main" id="{E30C40E6-BACF-33B5-EE94-03A827D927C2}"/>
              </a:ext>
            </a:extLst>
          </p:cNvPr>
          <p:cNvSpPr/>
          <p:nvPr/>
        </p:nvSpPr>
        <p:spPr>
          <a:xfrm>
            <a:off x="1674197" y="1656372"/>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a:t>KERNEL32.dll</a:t>
            </a:r>
            <a:br>
              <a:rPr lang="en-GB" sz="1100" b="1"/>
            </a:br>
            <a:r>
              <a:rPr lang="en-GB" sz="1050" i="1" err="1"/>
              <a:t>OpenProcess</a:t>
            </a:r>
            <a:endParaRPr lang="en-GB" sz="1100" i="1"/>
          </a:p>
        </p:txBody>
      </p:sp>
      <p:sp>
        <p:nvSpPr>
          <p:cNvPr id="16" name="Rectangle 15">
            <a:extLst>
              <a:ext uri="{FF2B5EF4-FFF2-40B4-BE49-F238E27FC236}">
                <a16:creationId xmlns:a16="http://schemas.microsoft.com/office/drawing/2014/main" id="{4C298A7E-FABC-6C24-C93E-F14DEFCCB44F}"/>
              </a:ext>
            </a:extLst>
          </p:cNvPr>
          <p:cNvSpPr/>
          <p:nvPr/>
        </p:nvSpPr>
        <p:spPr>
          <a:xfrm>
            <a:off x="7021357" y="3653481"/>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err="1"/>
              <a:t>NtOsKrnl.exe</a:t>
            </a:r>
            <a:br>
              <a:rPr lang="en-GB" sz="1100" b="1"/>
            </a:br>
            <a:r>
              <a:rPr lang="en-GB" sz="1050" i="1" err="1"/>
              <a:t>NtOpenProcess</a:t>
            </a:r>
            <a:endParaRPr lang="en-GB" sz="1100" i="1"/>
          </a:p>
        </p:txBody>
      </p:sp>
      <p:sp>
        <p:nvSpPr>
          <p:cNvPr id="17" name="Rectangle 16">
            <a:extLst>
              <a:ext uri="{FF2B5EF4-FFF2-40B4-BE49-F238E27FC236}">
                <a16:creationId xmlns:a16="http://schemas.microsoft.com/office/drawing/2014/main" id="{F34520CE-6165-E878-516D-89E6087106D5}"/>
              </a:ext>
            </a:extLst>
          </p:cNvPr>
          <p:cNvSpPr/>
          <p:nvPr/>
        </p:nvSpPr>
        <p:spPr>
          <a:xfrm>
            <a:off x="5461251" y="3104285"/>
            <a:ext cx="1785842" cy="289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err="1">
                <a:solidFill>
                  <a:schemeClr val="accent3"/>
                </a:solidFill>
              </a:rPr>
              <a:t>Syscall</a:t>
            </a:r>
            <a:r>
              <a:rPr lang="en-GB" sz="1100">
                <a:solidFill>
                  <a:schemeClr val="accent3"/>
                </a:solidFill>
              </a:rPr>
              <a:t> table</a:t>
            </a:r>
          </a:p>
        </p:txBody>
      </p:sp>
      <p:cxnSp>
        <p:nvCxnSpPr>
          <p:cNvPr id="23" name="Straight Arrow Connector 129">
            <a:extLst>
              <a:ext uri="{FF2B5EF4-FFF2-40B4-BE49-F238E27FC236}">
                <a16:creationId xmlns:a16="http://schemas.microsoft.com/office/drawing/2014/main" id="{6AE32B3C-783B-520A-9003-509A19056C5E}"/>
              </a:ext>
            </a:extLst>
          </p:cNvPr>
          <p:cNvCxnSpPr>
            <a:cxnSpLocks/>
            <a:stCxn id="2" idx="3"/>
            <a:endCxn id="15" idx="1"/>
          </p:cNvCxnSpPr>
          <p:nvPr/>
        </p:nvCxnSpPr>
        <p:spPr>
          <a:xfrm flipV="1">
            <a:off x="1308488" y="1887601"/>
            <a:ext cx="365709" cy="1176"/>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29">
            <a:extLst>
              <a:ext uri="{FF2B5EF4-FFF2-40B4-BE49-F238E27FC236}">
                <a16:creationId xmlns:a16="http://schemas.microsoft.com/office/drawing/2014/main" id="{4EAB574E-8D08-A97C-6FA4-49631D190D7F}"/>
              </a:ext>
            </a:extLst>
          </p:cNvPr>
          <p:cNvCxnSpPr>
            <a:cxnSpLocks/>
            <a:stCxn id="15" idx="3"/>
            <a:endCxn id="12" idx="0"/>
          </p:cNvCxnSpPr>
          <p:nvPr/>
        </p:nvCxnSpPr>
        <p:spPr>
          <a:xfrm>
            <a:off x="3459106" y="1887601"/>
            <a:ext cx="662959" cy="487179"/>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29">
            <a:extLst>
              <a:ext uri="{FF2B5EF4-FFF2-40B4-BE49-F238E27FC236}">
                <a16:creationId xmlns:a16="http://schemas.microsoft.com/office/drawing/2014/main" id="{31A35F51-2402-6863-4D8F-FE89F4429975}"/>
              </a:ext>
            </a:extLst>
          </p:cNvPr>
          <p:cNvCxnSpPr>
            <a:cxnSpLocks/>
            <a:stCxn id="17" idx="3"/>
            <a:endCxn id="16" idx="0"/>
          </p:cNvCxnSpPr>
          <p:nvPr/>
        </p:nvCxnSpPr>
        <p:spPr>
          <a:xfrm>
            <a:off x="7247093" y="3249243"/>
            <a:ext cx="666719" cy="404238"/>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2FA74A2-7875-03D4-86D1-72F750D54DF8}"/>
              </a:ext>
            </a:extLst>
          </p:cNvPr>
          <p:cNvCxnSpPr>
            <a:cxnSpLocks/>
            <a:stCxn id="9" idx="2"/>
          </p:cNvCxnSpPr>
          <p:nvPr/>
        </p:nvCxnSpPr>
        <p:spPr>
          <a:xfrm>
            <a:off x="5235514" y="934593"/>
            <a:ext cx="0" cy="4208907"/>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D794266-4EF0-EEED-0A4D-5C0918F2EE29}"/>
              </a:ext>
            </a:extLst>
          </p:cNvPr>
          <p:cNvSpPr txBox="1"/>
          <p:nvPr/>
        </p:nvSpPr>
        <p:spPr>
          <a:xfrm>
            <a:off x="5345294" y="4135968"/>
            <a:ext cx="134439" cy="918660"/>
          </a:xfrm>
          <a:prstGeom prst="rect">
            <a:avLst/>
          </a:prstGeom>
          <a:noFill/>
        </p:spPr>
        <p:txBody>
          <a:bodyPr vert="vert270" wrap="square" lIns="0" tIns="0" rIns="0" bIns="0" rtlCol="0" anchor="t">
            <a:noAutofit/>
          </a:bodyPr>
          <a:lstStyle/>
          <a:p>
            <a:pPr>
              <a:lnSpc>
                <a:spcPct val="80000"/>
              </a:lnSpc>
              <a:spcBef>
                <a:spcPts val="600"/>
              </a:spcBef>
              <a:spcAft>
                <a:spcPts val="600"/>
              </a:spcAft>
            </a:pPr>
            <a:r>
              <a:rPr lang="en-GB" sz="1100" b="1">
                <a:solidFill>
                  <a:schemeClr val="accent3"/>
                </a:solidFill>
                <a:latin typeface="+mj-lt"/>
              </a:rPr>
              <a:t>KERNEL MODE</a:t>
            </a:r>
          </a:p>
        </p:txBody>
      </p:sp>
      <p:sp>
        <p:nvSpPr>
          <p:cNvPr id="52" name="TextBox 51">
            <a:extLst>
              <a:ext uri="{FF2B5EF4-FFF2-40B4-BE49-F238E27FC236}">
                <a16:creationId xmlns:a16="http://schemas.microsoft.com/office/drawing/2014/main" id="{895E99DC-ACC5-D81E-8BDD-D62B34F3E279}"/>
              </a:ext>
            </a:extLst>
          </p:cNvPr>
          <p:cNvSpPr txBox="1"/>
          <p:nvPr/>
        </p:nvSpPr>
        <p:spPr>
          <a:xfrm>
            <a:off x="5014346" y="4137867"/>
            <a:ext cx="134439" cy="918660"/>
          </a:xfrm>
          <a:prstGeom prst="rect">
            <a:avLst/>
          </a:prstGeom>
          <a:noFill/>
        </p:spPr>
        <p:txBody>
          <a:bodyPr vert="vert270" wrap="square" lIns="0" tIns="0" rIns="0" bIns="0" rtlCol="0" anchor="t">
            <a:noAutofit/>
          </a:bodyPr>
          <a:lstStyle/>
          <a:p>
            <a:pPr>
              <a:lnSpc>
                <a:spcPct val="80000"/>
              </a:lnSpc>
              <a:spcBef>
                <a:spcPts val="600"/>
              </a:spcBef>
              <a:spcAft>
                <a:spcPts val="600"/>
              </a:spcAft>
            </a:pPr>
            <a:r>
              <a:rPr lang="en-GB" sz="1100" b="1">
                <a:solidFill>
                  <a:schemeClr val="accent3"/>
                </a:solidFill>
                <a:latin typeface="+mj-lt"/>
              </a:rPr>
              <a:t>USER MODE</a:t>
            </a:r>
          </a:p>
        </p:txBody>
      </p:sp>
      <p:cxnSp>
        <p:nvCxnSpPr>
          <p:cNvPr id="30" name="Straight Arrow Connector 129">
            <a:extLst>
              <a:ext uri="{FF2B5EF4-FFF2-40B4-BE49-F238E27FC236}">
                <a16:creationId xmlns:a16="http://schemas.microsoft.com/office/drawing/2014/main" id="{E653C54D-8458-D399-5BB9-6B8B6333AB63}"/>
              </a:ext>
            </a:extLst>
          </p:cNvPr>
          <p:cNvCxnSpPr>
            <a:cxnSpLocks/>
            <a:stCxn id="12" idx="2"/>
            <a:endCxn id="17" idx="1"/>
          </p:cNvCxnSpPr>
          <p:nvPr/>
        </p:nvCxnSpPr>
        <p:spPr>
          <a:xfrm rot="16200000" flipH="1">
            <a:off x="4585656" y="2373647"/>
            <a:ext cx="412005" cy="1339186"/>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8F0B5D7-936C-98E1-B452-7E0B88B6EEAF}"/>
              </a:ext>
            </a:extLst>
          </p:cNvPr>
          <p:cNvGrpSpPr/>
          <p:nvPr/>
        </p:nvGrpSpPr>
        <p:grpSpPr>
          <a:xfrm>
            <a:off x="4791314" y="135393"/>
            <a:ext cx="888400" cy="799200"/>
            <a:chOff x="4791314" y="135393"/>
            <a:chExt cx="888400" cy="800769"/>
          </a:xfrm>
        </p:grpSpPr>
        <p:pic>
          <p:nvPicPr>
            <p:cNvPr id="8" name="Picture 7">
              <a:extLst>
                <a:ext uri="{FF2B5EF4-FFF2-40B4-BE49-F238E27FC236}">
                  <a16:creationId xmlns:a16="http://schemas.microsoft.com/office/drawing/2014/main" id="{223CF57F-BAC1-010D-DD34-040926585DF5}"/>
                </a:ext>
              </a:extLst>
            </p:cNvPr>
            <p:cNvPicPr>
              <a:picLocks noChangeAspect="1"/>
            </p:cNvPicPr>
            <p:nvPr/>
          </p:nvPicPr>
          <p:blipFill>
            <a:blip r:embed="rId5">
              <a:alphaModFix amt="40000"/>
            </a:blip>
            <a:stretch>
              <a:fillRect/>
            </a:stretch>
          </p:blipFill>
          <p:spPr>
            <a:xfrm>
              <a:off x="5010514" y="135393"/>
              <a:ext cx="450000" cy="450000"/>
            </a:xfrm>
            <a:prstGeom prst="rect">
              <a:avLst/>
            </a:prstGeom>
          </p:spPr>
        </p:pic>
        <p:sp>
          <p:nvSpPr>
            <p:cNvPr id="9" name="TextBox 8">
              <a:extLst>
                <a:ext uri="{FF2B5EF4-FFF2-40B4-BE49-F238E27FC236}">
                  <a16:creationId xmlns:a16="http://schemas.microsoft.com/office/drawing/2014/main" id="{2DF9F7E5-EE9D-4253-8DE6-D825031CDE3E}"/>
                </a:ext>
              </a:extLst>
            </p:cNvPr>
            <p:cNvSpPr txBox="1"/>
            <p:nvPr/>
          </p:nvSpPr>
          <p:spPr>
            <a:xfrm>
              <a:off x="4791314" y="591918"/>
              <a:ext cx="888400" cy="344244"/>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a:solidFill>
                    <a:schemeClr val="accent2">
                      <a:alpha val="40000"/>
                    </a:schemeClr>
                  </a:solidFill>
                  <a:latin typeface="+mj-lt"/>
                </a:rPr>
                <a:t>Computer memory</a:t>
              </a:r>
            </a:p>
          </p:txBody>
        </p:sp>
      </p:grpSp>
      <p:cxnSp>
        <p:nvCxnSpPr>
          <p:cNvPr id="11" name="Straight Arrow Connector 129">
            <a:extLst>
              <a:ext uri="{FF2B5EF4-FFF2-40B4-BE49-F238E27FC236}">
                <a16:creationId xmlns:a16="http://schemas.microsoft.com/office/drawing/2014/main" id="{23B9C683-D8C6-178B-EDDB-E7BE09A56BFF}"/>
              </a:ext>
            </a:extLst>
          </p:cNvPr>
          <p:cNvCxnSpPr>
            <a:cxnSpLocks/>
            <a:stCxn id="8" idx="1"/>
            <a:endCxn id="2" idx="0"/>
          </p:cNvCxnSpPr>
          <p:nvPr/>
        </p:nvCxnSpPr>
        <p:spPr>
          <a:xfrm rot="10800000" flipV="1">
            <a:off x="990988" y="359951"/>
            <a:ext cx="4019526" cy="1211325"/>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9">
            <a:extLst>
              <a:ext uri="{FF2B5EF4-FFF2-40B4-BE49-F238E27FC236}">
                <a16:creationId xmlns:a16="http://schemas.microsoft.com/office/drawing/2014/main" id="{574925FA-DFB1-BF41-CAF0-C68E59CF1818}"/>
              </a:ext>
            </a:extLst>
          </p:cNvPr>
          <p:cNvCxnSpPr>
            <a:cxnSpLocks/>
            <a:stCxn id="8" idx="1"/>
            <a:endCxn id="15" idx="0"/>
          </p:cNvCxnSpPr>
          <p:nvPr/>
        </p:nvCxnSpPr>
        <p:spPr>
          <a:xfrm rot="10800000" flipV="1">
            <a:off x="2566652" y="359952"/>
            <a:ext cx="2443862" cy="1296420"/>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29">
            <a:extLst>
              <a:ext uri="{FF2B5EF4-FFF2-40B4-BE49-F238E27FC236}">
                <a16:creationId xmlns:a16="http://schemas.microsoft.com/office/drawing/2014/main" id="{DBF76F71-A298-2DE8-156D-A4BC4670A9A0}"/>
              </a:ext>
            </a:extLst>
          </p:cNvPr>
          <p:cNvCxnSpPr>
            <a:cxnSpLocks/>
            <a:stCxn id="8" idx="1"/>
            <a:endCxn id="12" idx="0"/>
          </p:cNvCxnSpPr>
          <p:nvPr/>
        </p:nvCxnSpPr>
        <p:spPr>
          <a:xfrm rot="10800000" flipV="1">
            <a:off x="4122066" y="359952"/>
            <a:ext cx="888449" cy="2014828"/>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29">
            <a:extLst>
              <a:ext uri="{FF2B5EF4-FFF2-40B4-BE49-F238E27FC236}">
                <a16:creationId xmlns:a16="http://schemas.microsoft.com/office/drawing/2014/main" id="{EFEF731A-3AD4-2964-9A13-D5F39D6A2A06}"/>
              </a:ext>
            </a:extLst>
          </p:cNvPr>
          <p:cNvCxnSpPr>
            <a:cxnSpLocks/>
            <a:stCxn id="8" idx="3"/>
            <a:endCxn id="17" idx="0"/>
          </p:cNvCxnSpPr>
          <p:nvPr/>
        </p:nvCxnSpPr>
        <p:spPr>
          <a:xfrm>
            <a:off x="5460514" y="359952"/>
            <a:ext cx="893658" cy="2744333"/>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29">
            <a:extLst>
              <a:ext uri="{FF2B5EF4-FFF2-40B4-BE49-F238E27FC236}">
                <a16:creationId xmlns:a16="http://schemas.microsoft.com/office/drawing/2014/main" id="{446FF11F-5FC5-9DC9-E734-F96294C51D84}"/>
              </a:ext>
            </a:extLst>
          </p:cNvPr>
          <p:cNvCxnSpPr>
            <a:cxnSpLocks/>
            <a:stCxn id="8" idx="3"/>
            <a:endCxn id="16" idx="0"/>
          </p:cNvCxnSpPr>
          <p:nvPr/>
        </p:nvCxnSpPr>
        <p:spPr>
          <a:xfrm>
            <a:off x="5460514" y="359952"/>
            <a:ext cx="2453298" cy="3293529"/>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 Placeholder 1">
            <a:extLst>
              <a:ext uri="{FF2B5EF4-FFF2-40B4-BE49-F238E27FC236}">
                <a16:creationId xmlns:a16="http://schemas.microsoft.com/office/drawing/2014/main" id="{9C3A0790-A6C9-33F1-3661-016E25FFCCF1}"/>
              </a:ext>
            </a:extLst>
          </p:cNvPr>
          <p:cNvSpPr>
            <a:spLocks noGrp="1"/>
          </p:cNvSpPr>
          <p:nvPr>
            <p:ph type="body" sz="quarter" idx="16"/>
          </p:nvPr>
        </p:nvSpPr>
        <p:spPr>
          <a:xfrm>
            <a:off x="541324" y="1081087"/>
            <a:ext cx="8008945" cy="324027"/>
          </a:xfrm>
        </p:spPr>
        <p:txBody>
          <a:bodyPr/>
          <a:lstStyle/>
          <a:p>
            <a:r>
              <a:rPr lang="en-NL"/>
              <a:t>User mode to kernel mode</a:t>
            </a:r>
          </a:p>
        </p:txBody>
      </p:sp>
      <p:sp>
        <p:nvSpPr>
          <p:cNvPr id="26" name="Title 3">
            <a:extLst>
              <a:ext uri="{FF2B5EF4-FFF2-40B4-BE49-F238E27FC236}">
                <a16:creationId xmlns:a16="http://schemas.microsoft.com/office/drawing/2014/main" id="{91732A0A-F832-C635-9401-857A1565FF56}"/>
              </a:ext>
            </a:extLst>
          </p:cNvPr>
          <p:cNvSpPr>
            <a:spLocks noGrp="1"/>
          </p:cNvSpPr>
          <p:nvPr>
            <p:ph type="title"/>
          </p:nvPr>
        </p:nvSpPr>
        <p:spPr>
          <a:xfrm>
            <a:off x="541324" y="614485"/>
            <a:ext cx="8008945" cy="230188"/>
          </a:xfrm>
        </p:spPr>
        <p:txBody>
          <a:bodyPr/>
          <a:lstStyle/>
          <a:p>
            <a:r>
              <a:rPr lang="en-NL"/>
              <a:t>Computer </a:t>
            </a:r>
            <a:r>
              <a:rPr lang="en-GB"/>
              <a:t>Architecture 101</a:t>
            </a:r>
            <a:endParaRPr lang="en-NL"/>
          </a:p>
        </p:txBody>
      </p:sp>
      <p:sp>
        <p:nvSpPr>
          <p:cNvPr id="4" name="Rectangle 3">
            <a:extLst>
              <a:ext uri="{FF2B5EF4-FFF2-40B4-BE49-F238E27FC236}">
                <a16:creationId xmlns:a16="http://schemas.microsoft.com/office/drawing/2014/main" id="{BA59A734-33D5-9711-EB2F-D03FCC319E16}"/>
              </a:ext>
            </a:extLst>
          </p:cNvPr>
          <p:cNvSpPr/>
          <p:nvPr/>
        </p:nvSpPr>
        <p:spPr>
          <a:xfrm>
            <a:off x="5464518" y="2796166"/>
            <a:ext cx="1785842" cy="634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err="1">
                <a:solidFill>
                  <a:schemeClr val="accent3"/>
                </a:solidFill>
              </a:rPr>
              <a:t>Syscall</a:t>
            </a:r>
            <a:r>
              <a:rPr lang="en-GB" sz="1100">
                <a:solidFill>
                  <a:schemeClr val="accent3"/>
                </a:solidFill>
              </a:rPr>
              <a:t> table</a:t>
            </a:r>
          </a:p>
        </p:txBody>
      </p:sp>
    </p:spTree>
    <p:extLst>
      <p:ext uri="{BB962C8B-B14F-4D97-AF65-F5344CB8AC3E}">
        <p14:creationId xmlns:p14="http://schemas.microsoft.com/office/powerpoint/2010/main" val="4068499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en-GB" altLang="en-US" smtClean="0"/>
              <a:pPr>
                <a:defRPr/>
              </a:pPr>
              <a:t>15</a:t>
            </a:fld>
            <a:endParaRPr lang="en-GB" altLang="en-US"/>
          </a:p>
        </p:txBody>
      </p:sp>
      <p:sp>
        <p:nvSpPr>
          <p:cNvPr id="22" name="TextBox 21">
            <a:extLst>
              <a:ext uri="{FF2B5EF4-FFF2-40B4-BE49-F238E27FC236}">
                <a16:creationId xmlns:a16="http://schemas.microsoft.com/office/drawing/2014/main" id="{5C75CE2F-82F7-EE43-7232-88EEB5FDB39F}"/>
              </a:ext>
            </a:extLst>
          </p:cNvPr>
          <p:cNvSpPr txBox="1"/>
          <p:nvPr/>
        </p:nvSpPr>
        <p:spPr>
          <a:xfrm>
            <a:off x="658368" y="4052621"/>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GB">
              <a:solidFill>
                <a:schemeClr val="accent2"/>
              </a:solidFill>
              <a:latin typeface="+mj-lt"/>
            </a:endParaRPr>
          </a:p>
        </p:txBody>
      </p:sp>
      <p:grpSp>
        <p:nvGrpSpPr>
          <p:cNvPr id="6" name="Group 5">
            <a:extLst>
              <a:ext uri="{FF2B5EF4-FFF2-40B4-BE49-F238E27FC236}">
                <a16:creationId xmlns:a16="http://schemas.microsoft.com/office/drawing/2014/main" id="{FE301345-AC50-0351-3CBB-170AA109EB1A}"/>
              </a:ext>
            </a:extLst>
          </p:cNvPr>
          <p:cNvGrpSpPr/>
          <p:nvPr/>
        </p:nvGrpSpPr>
        <p:grpSpPr>
          <a:xfrm>
            <a:off x="541324" y="1571277"/>
            <a:ext cx="899327" cy="803503"/>
            <a:chOff x="837812" y="2678532"/>
            <a:chExt cx="899327" cy="803503"/>
          </a:xfrm>
        </p:grpSpPr>
        <p:pic>
          <p:nvPicPr>
            <p:cNvPr id="2" name="Picture 1">
              <a:extLst>
                <a:ext uri="{FF2B5EF4-FFF2-40B4-BE49-F238E27FC236}">
                  <a16:creationId xmlns:a16="http://schemas.microsoft.com/office/drawing/2014/main" id="{DF23DE2D-C610-904B-7540-F3B0F0E88797}"/>
                </a:ext>
              </a:extLst>
            </p:cNvPr>
            <p:cNvPicPr>
              <a:picLocks noChangeAspect="1"/>
            </p:cNvPicPr>
            <p:nvPr/>
          </p:nvPicPr>
          <p:blipFill>
            <a:blip r:embed="rId3"/>
            <a:stretch>
              <a:fillRect/>
            </a:stretch>
          </p:blipFill>
          <p:spPr>
            <a:xfrm>
              <a:off x="969976" y="2678532"/>
              <a:ext cx="635000" cy="635000"/>
            </a:xfrm>
            <a:prstGeom prst="rect">
              <a:avLst/>
            </a:prstGeom>
          </p:spPr>
        </p:pic>
        <p:sp>
          <p:nvSpPr>
            <p:cNvPr id="5" name="TextBox 4">
              <a:extLst>
                <a:ext uri="{FF2B5EF4-FFF2-40B4-BE49-F238E27FC236}">
                  <a16:creationId xmlns:a16="http://schemas.microsoft.com/office/drawing/2014/main" id="{056BEAE2-F8CF-EDBF-70B4-40B5D2D1F4DD}"/>
                </a:ext>
              </a:extLst>
            </p:cNvPr>
            <p:cNvSpPr txBox="1"/>
            <p:nvPr/>
          </p:nvSpPr>
          <p:spPr>
            <a:xfrm>
              <a:off x="837812" y="3313532"/>
              <a:ext cx="899327" cy="168503"/>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err="1">
                  <a:solidFill>
                    <a:schemeClr val="accent2"/>
                  </a:solidFill>
                  <a:latin typeface="+mj-lt"/>
                </a:rPr>
                <a:t>mimikatz</a:t>
              </a:r>
              <a:endParaRPr lang="en-GB" sz="1100">
                <a:solidFill>
                  <a:schemeClr val="accent2"/>
                </a:solidFill>
                <a:latin typeface="+mj-lt"/>
              </a:endParaRPr>
            </a:p>
          </p:txBody>
        </p:sp>
      </p:grpSp>
      <p:pic>
        <p:nvPicPr>
          <p:cNvPr id="10" name="Picture 9" descr="Icon&#10;&#10;Description automatically generated">
            <a:extLst>
              <a:ext uri="{FF2B5EF4-FFF2-40B4-BE49-F238E27FC236}">
                <a16:creationId xmlns:a16="http://schemas.microsoft.com/office/drawing/2014/main" id="{BB746205-AB43-B36D-013B-E92B184C4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24" y="2374780"/>
            <a:ext cx="221252" cy="221252"/>
          </a:xfrm>
          <a:prstGeom prst="rect">
            <a:avLst/>
          </a:prstGeom>
        </p:spPr>
      </p:pic>
      <p:sp>
        <p:nvSpPr>
          <p:cNvPr id="12" name="Rectangle 11">
            <a:extLst>
              <a:ext uri="{FF2B5EF4-FFF2-40B4-BE49-F238E27FC236}">
                <a16:creationId xmlns:a16="http://schemas.microsoft.com/office/drawing/2014/main" id="{9C3548B3-B5A5-5DE8-4BD9-698C46B9CCC8}"/>
              </a:ext>
            </a:extLst>
          </p:cNvPr>
          <p:cNvSpPr/>
          <p:nvPr/>
        </p:nvSpPr>
        <p:spPr>
          <a:xfrm>
            <a:off x="3229610" y="2374780"/>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err="1"/>
              <a:t>NTDLL.dll</a:t>
            </a:r>
            <a:br>
              <a:rPr lang="en-GB" sz="1100" b="1"/>
            </a:br>
            <a:r>
              <a:rPr lang="en-GB" sz="1050" i="1" err="1"/>
              <a:t>NtOpenProcess</a:t>
            </a:r>
            <a:endParaRPr lang="en-GB" sz="1100" i="1"/>
          </a:p>
        </p:txBody>
      </p:sp>
      <p:sp>
        <p:nvSpPr>
          <p:cNvPr id="15" name="Rectangle 14">
            <a:extLst>
              <a:ext uri="{FF2B5EF4-FFF2-40B4-BE49-F238E27FC236}">
                <a16:creationId xmlns:a16="http://schemas.microsoft.com/office/drawing/2014/main" id="{E30C40E6-BACF-33B5-EE94-03A827D927C2}"/>
              </a:ext>
            </a:extLst>
          </p:cNvPr>
          <p:cNvSpPr/>
          <p:nvPr/>
        </p:nvSpPr>
        <p:spPr>
          <a:xfrm>
            <a:off x="1674197" y="1656372"/>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a:t>KERNEL32.dll</a:t>
            </a:r>
            <a:br>
              <a:rPr lang="en-GB" sz="1100" b="1"/>
            </a:br>
            <a:r>
              <a:rPr lang="en-GB" sz="1050" i="1" err="1"/>
              <a:t>OpenProcess</a:t>
            </a:r>
            <a:endParaRPr lang="en-GB" sz="1100" i="1"/>
          </a:p>
        </p:txBody>
      </p:sp>
      <p:sp>
        <p:nvSpPr>
          <p:cNvPr id="16" name="Rectangle 15">
            <a:extLst>
              <a:ext uri="{FF2B5EF4-FFF2-40B4-BE49-F238E27FC236}">
                <a16:creationId xmlns:a16="http://schemas.microsoft.com/office/drawing/2014/main" id="{4C298A7E-FABC-6C24-C93E-F14DEFCCB44F}"/>
              </a:ext>
            </a:extLst>
          </p:cNvPr>
          <p:cNvSpPr/>
          <p:nvPr/>
        </p:nvSpPr>
        <p:spPr>
          <a:xfrm>
            <a:off x="7021357" y="3653481"/>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err="1"/>
              <a:t>NtOsKrnl.exe</a:t>
            </a:r>
            <a:br>
              <a:rPr lang="en-GB" sz="1100" b="1"/>
            </a:br>
            <a:r>
              <a:rPr lang="en-GB" sz="1050" i="1" err="1"/>
              <a:t>NtOpenProcess</a:t>
            </a:r>
            <a:endParaRPr lang="en-GB" sz="1100" i="1"/>
          </a:p>
        </p:txBody>
      </p:sp>
      <p:sp>
        <p:nvSpPr>
          <p:cNvPr id="17" name="Rectangle 16">
            <a:extLst>
              <a:ext uri="{FF2B5EF4-FFF2-40B4-BE49-F238E27FC236}">
                <a16:creationId xmlns:a16="http://schemas.microsoft.com/office/drawing/2014/main" id="{F34520CE-6165-E878-516D-89E6087106D5}"/>
              </a:ext>
            </a:extLst>
          </p:cNvPr>
          <p:cNvSpPr/>
          <p:nvPr/>
        </p:nvSpPr>
        <p:spPr>
          <a:xfrm>
            <a:off x="5464518" y="2796166"/>
            <a:ext cx="1785842" cy="634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err="1">
                <a:solidFill>
                  <a:schemeClr val="accent3"/>
                </a:solidFill>
              </a:rPr>
              <a:t>Syscall</a:t>
            </a:r>
            <a:r>
              <a:rPr lang="en-GB" sz="1100">
                <a:solidFill>
                  <a:schemeClr val="accent3"/>
                </a:solidFill>
              </a:rPr>
              <a:t> table</a:t>
            </a:r>
          </a:p>
        </p:txBody>
      </p:sp>
      <p:cxnSp>
        <p:nvCxnSpPr>
          <p:cNvPr id="23" name="Straight Arrow Connector 129">
            <a:extLst>
              <a:ext uri="{FF2B5EF4-FFF2-40B4-BE49-F238E27FC236}">
                <a16:creationId xmlns:a16="http://schemas.microsoft.com/office/drawing/2014/main" id="{6AE32B3C-783B-520A-9003-509A19056C5E}"/>
              </a:ext>
            </a:extLst>
          </p:cNvPr>
          <p:cNvCxnSpPr>
            <a:cxnSpLocks/>
            <a:stCxn id="2" idx="3"/>
            <a:endCxn id="15" idx="1"/>
          </p:cNvCxnSpPr>
          <p:nvPr/>
        </p:nvCxnSpPr>
        <p:spPr>
          <a:xfrm flipV="1">
            <a:off x="1308488" y="1887601"/>
            <a:ext cx="365709" cy="1176"/>
          </a:xfrm>
          <a:prstGeom prst="bentConnector3">
            <a:avLst>
              <a:gd name="adj1" fmla="val 50000"/>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129">
            <a:extLst>
              <a:ext uri="{FF2B5EF4-FFF2-40B4-BE49-F238E27FC236}">
                <a16:creationId xmlns:a16="http://schemas.microsoft.com/office/drawing/2014/main" id="{4EAB574E-8D08-A97C-6FA4-49631D190D7F}"/>
              </a:ext>
            </a:extLst>
          </p:cNvPr>
          <p:cNvCxnSpPr>
            <a:cxnSpLocks/>
            <a:stCxn id="15" idx="3"/>
            <a:endCxn id="12" idx="0"/>
          </p:cNvCxnSpPr>
          <p:nvPr/>
        </p:nvCxnSpPr>
        <p:spPr>
          <a:xfrm>
            <a:off x="3459106" y="1887601"/>
            <a:ext cx="662959" cy="487179"/>
          </a:xfrm>
          <a:prstGeom prst="bentConnector2">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129">
            <a:extLst>
              <a:ext uri="{FF2B5EF4-FFF2-40B4-BE49-F238E27FC236}">
                <a16:creationId xmlns:a16="http://schemas.microsoft.com/office/drawing/2014/main" id="{31A35F51-2402-6863-4D8F-FE89F4429975}"/>
              </a:ext>
            </a:extLst>
          </p:cNvPr>
          <p:cNvCxnSpPr>
            <a:cxnSpLocks/>
            <a:stCxn id="17" idx="3"/>
            <a:endCxn id="16" idx="0"/>
          </p:cNvCxnSpPr>
          <p:nvPr/>
        </p:nvCxnSpPr>
        <p:spPr>
          <a:xfrm>
            <a:off x="7250360" y="3113217"/>
            <a:ext cx="663452" cy="540264"/>
          </a:xfrm>
          <a:prstGeom prst="bentConnector2">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2FA74A2-7875-03D4-86D1-72F750D54DF8}"/>
              </a:ext>
            </a:extLst>
          </p:cNvPr>
          <p:cNvCxnSpPr>
            <a:cxnSpLocks/>
            <a:stCxn id="9" idx="2"/>
          </p:cNvCxnSpPr>
          <p:nvPr/>
        </p:nvCxnSpPr>
        <p:spPr>
          <a:xfrm>
            <a:off x="5235514" y="934593"/>
            <a:ext cx="0" cy="4208907"/>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D794266-4EF0-EEED-0A4D-5C0918F2EE29}"/>
              </a:ext>
            </a:extLst>
          </p:cNvPr>
          <p:cNvSpPr txBox="1"/>
          <p:nvPr/>
        </p:nvSpPr>
        <p:spPr>
          <a:xfrm>
            <a:off x="5345294" y="4135968"/>
            <a:ext cx="134439" cy="918660"/>
          </a:xfrm>
          <a:prstGeom prst="rect">
            <a:avLst/>
          </a:prstGeom>
          <a:noFill/>
        </p:spPr>
        <p:txBody>
          <a:bodyPr vert="vert270" wrap="square" lIns="0" tIns="0" rIns="0" bIns="0" rtlCol="0" anchor="t">
            <a:noAutofit/>
          </a:bodyPr>
          <a:lstStyle/>
          <a:p>
            <a:pPr>
              <a:lnSpc>
                <a:spcPct val="80000"/>
              </a:lnSpc>
              <a:spcBef>
                <a:spcPts val="600"/>
              </a:spcBef>
              <a:spcAft>
                <a:spcPts val="600"/>
              </a:spcAft>
            </a:pPr>
            <a:r>
              <a:rPr lang="en-GB" sz="1100" b="1">
                <a:solidFill>
                  <a:schemeClr val="accent3"/>
                </a:solidFill>
                <a:latin typeface="+mj-lt"/>
              </a:rPr>
              <a:t>KERNEL MODE</a:t>
            </a:r>
          </a:p>
        </p:txBody>
      </p:sp>
      <p:sp>
        <p:nvSpPr>
          <p:cNvPr id="52" name="TextBox 51">
            <a:extLst>
              <a:ext uri="{FF2B5EF4-FFF2-40B4-BE49-F238E27FC236}">
                <a16:creationId xmlns:a16="http://schemas.microsoft.com/office/drawing/2014/main" id="{895E99DC-ACC5-D81E-8BDD-D62B34F3E279}"/>
              </a:ext>
            </a:extLst>
          </p:cNvPr>
          <p:cNvSpPr txBox="1"/>
          <p:nvPr/>
        </p:nvSpPr>
        <p:spPr>
          <a:xfrm>
            <a:off x="5014346" y="4137867"/>
            <a:ext cx="134439" cy="918660"/>
          </a:xfrm>
          <a:prstGeom prst="rect">
            <a:avLst/>
          </a:prstGeom>
          <a:noFill/>
        </p:spPr>
        <p:txBody>
          <a:bodyPr vert="vert270" wrap="square" lIns="0" tIns="0" rIns="0" bIns="0" rtlCol="0" anchor="t">
            <a:noAutofit/>
          </a:bodyPr>
          <a:lstStyle/>
          <a:p>
            <a:pPr>
              <a:lnSpc>
                <a:spcPct val="80000"/>
              </a:lnSpc>
              <a:spcBef>
                <a:spcPts val="600"/>
              </a:spcBef>
              <a:spcAft>
                <a:spcPts val="600"/>
              </a:spcAft>
            </a:pPr>
            <a:r>
              <a:rPr lang="en-GB" sz="1100" b="1">
                <a:solidFill>
                  <a:schemeClr val="accent3"/>
                </a:solidFill>
                <a:latin typeface="+mj-lt"/>
              </a:rPr>
              <a:t>USER MODE</a:t>
            </a:r>
          </a:p>
        </p:txBody>
      </p:sp>
      <p:cxnSp>
        <p:nvCxnSpPr>
          <p:cNvPr id="30" name="Straight Arrow Connector 129">
            <a:extLst>
              <a:ext uri="{FF2B5EF4-FFF2-40B4-BE49-F238E27FC236}">
                <a16:creationId xmlns:a16="http://schemas.microsoft.com/office/drawing/2014/main" id="{E653C54D-8458-D399-5BB9-6B8B6333AB63}"/>
              </a:ext>
            </a:extLst>
          </p:cNvPr>
          <p:cNvCxnSpPr>
            <a:cxnSpLocks/>
            <a:stCxn id="12" idx="2"/>
            <a:endCxn id="17" idx="1"/>
          </p:cNvCxnSpPr>
          <p:nvPr/>
        </p:nvCxnSpPr>
        <p:spPr>
          <a:xfrm rot="16200000" flipH="1">
            <a:off x="4655302" y="2304000"/>
            <a:ext cx="275979" cy="1342453"/>
          </a:xfrm>
          <a:prstGeom prst="bentConnector2">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8F0B5D7-936C-98E1-B452-7E0B88B6EEAF}"/>
              </a:ext>
            </a:extLst>
          </p:cNvPr>
          <p:cNvGrpSpPr/>
          <p:nvPr/>
        </p:nvGrpSpPr>
        <p:grpSpPr>
          <a:xfrm>
            <a:off x="4791314" y="135393"/>
            <a:ext cx="888400" cy="799200"/>
            <a:chOff x="4791314" y="135393"/>
            <a:chExt cx="888400" cy="800769"/>
          </a:xfrm>
        </p:grpSpPr>
        <p:pic>
          <p:nvPicPr>
            <p:cNvPr id="8" name="Picture 7">
              <a:extLst>
                <a:ext uri="{FF2B5EF4-FFF2-40B4-BE49-F238E27FC236}">
                  <a16:creationId xmlns:a16="http://schemas.microsoft.com/office/drawing/2014/main" id="{223CF57F-BAC1-010D-DD34-040926585DF5}"/>
                </a:ext>
              </a:extLst>
            </p:cNvPr>
            <p:cNvPicPr>
              <a:picLocks noChangeAspect="1"/>
            </p:cNvPicPr>
            <p:nvPr/>
          </p:nvPicPr>
          <p:blipFill>
            <a:blip r:embed="rId5">
              <a:alphaModFix amt="40000"/>
            </a:blip>
            <a:stretch>
              <a:fillRect/>
            </a:stretch>
          </p:blipFill>
          <p:spPr>
            <a:xfrm>
              <a:off x="5010514" y="135393"/>
              <a:ext cx="450000" cy="450000"/>
            </a:xfrm>
            <a:prstGeom prst="rect">
              <a:avLst/>
            </a:prstGeom>
          </p:spPr>
        </p:pic>
        <p:sp>
          <p:nvSpPr>
            <p:cNvPr id="9" name="TextBox 8">
              <a:extLst>
                <a:ext uri="{FF2B5EF4-FFF2-40B4-BE49-F238E27FC236}">
                  <a16:creationId xmlns:a16="http://schemas.microsoft.com/office/drawing/2014/main" id="{2DF9F7E5-EE9D-4253-8DE6-D825031CDE3E}"/>
                </a:ext>
              </a:extLst>
            </p:cNvPr>
            <p:cNvSpPr txBox="1"/>
            <p:nvPr/>
          </p:nvSpPr>
          <p:spPr>
            <a:xfrm>
              <a:off x="4791314" y="591918"/>
              <a:ext cx="888400" cy="344244"/>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a:solidFill>
                    <a:schemeClr val="accent2">
                      <a:alpha val="40000"/>
                    </a:schemeClr>
                  </a:solidFill>
                  <a:latin typeface="+mj-lt"/>
                </a:rPr>
                <a:t>Computer memory</a:t>
              </a:r>
            </a:p>
          </p:txBody>
        </p:sp>
      </p:grpSp>
      <p:cxnSp>
        <p:nvCxnSpPr>
          <p:cNvPr id="11" name="Straight Arrow Connector 129">
            <a:extLst>
              <a:ext uri="{FF2B5EF4-FFF2-40B4-BE49-F238E27FC236}">
                <a16:creationId xmlns:a16="http://schemas.microsoft.com/office/drawing/2014/main" id="{23B9C683-D8C6-178B-EDDB-E7BE09A56BFF}"/>
              </a:ext>
            </a:extLst>
          </p:cNvPr>
          <p:cNvCxnSpPr>
            <a:cxnSpLocks/>
            <a:stCxn id="8" idx="1"/>
            <a:endCxn id="2" idx="0"/>
          </p:cNvCxnSpPr>
          <p:nvPr/>
        </p:nvCxnSpPr>
        <p:spPr>
          <a:xfrm rot="10800000" flipV="1">
            <a:off x="990988" y="359951"/>
            <a:ext cx="4019526" cy="1211325"/>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9">
            <a:extLst>
              <a:ext uri="{FF2B5EF4-FFF2-40B4-BE49-F238E27FC236}">
                <a16:creationId xmlns:a16="http://schemas.microsoft.com/office/drawing/2014/main" id="{574925FA-DFB1-BF41-CAF0-C68E59CF1818}"/>
              </a:ext>
            </a:extLst>
          </p:cNvPr>
          <p:cNvCxnSpPr>
            <a:cxnSpLocks/>
            <a:stCxn id="8" idx="1"/>
            <a:endCxn id="15" idx="0"/>
          </p:cNvCxnSpPr>
          <p:nvPr/>
        </p:nvCxnSpPr>
        <p:spPr>
          <a:xfrm rot="10800000" flipV="1">
            <a:off x="2566652" y="359952"/>
            <a:ext cx="2443862" cy="1296420"/>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29">
            <a:extLst>
              <a:ext uri="{FF2B5EF4-FFF2-40B4-BE49-F238E27FC236}">
                <a16:creationId xmlns:a16="http://schemas.microsoft.com/office/drawing/2014/main" id="{DBF76F71-A298-2DE8-156D-A4BC4670A9A0}"/>
              </a:ext>
            </a:extLst>
          </p:cNvPr>
          <p:cNvCxnSpPr>
            <a:cxnSpLocks/>
            <a:stCxn id="8" idx="1"/>
            <a:endCxn id="12" idx="0"/>
          </p:cNvCxnSpPr>
          <p:nvPr/>
        </p:nvCxnSpPr>
        <p:spPr>
          <a:xfrm rot="10800000" flipV="1">
            <a:off x="4122066" y="359952"/>
            <a:ext cx="888449" cy="2014828"/>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29">
            <a:extLst>
              <a:ext uri="{FF2B5EF4-FFF2-40B4-BE49-F238E27FC236}">
                <a16:creationId xmlns:a16="http://schemas.microsoft.com/office/drawing/2014/main" id="{EFEF731A-3AD4-2964-9A13-D5F39D6A2A06}"/>
              </a:ext>
            </a:extLst>
          </p:cNvPr>
          <p:cNvCxnSpPr>
            <a:cxnSpLocks/>
            <a:stCxn id="8" idx="3"/>
            <a:endCxn id="17" idx="0"/>
          </p:cNvCxnSpPr>
          <p:nvPr/>
        </p:nvCxnSpPr>
        <p:spPr>
          <a:xfrm>
            <a:off x="5460514" y="359952"/>
            <a:ext cx="896925" cy="2436214"/>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29">
            <a:extLst>
              <a:ext uri="{FF2B5EF4-FFF2-40B4-BE49-F238E27FC236}">
                <a16:creationId xmlns:a16="http://schemas.microsoft.com/office/drawing/2014/main" id="{446FF11F-5FC5-9DC9-E734-F96294C51D84}"/>
              </a:ext>
            </a:extLst>
          </p:cNvPr>
          <p:cNvCxnSpPr>
            <a:cxnSpLocks/>
            <a:stCxn id="8" idx="3"/>
            <a:endCxn id="16" idx="0"/>
          </p:cNvCxnSpPr>
          <p:nvPr/>
        </p:nvCxnSpPr>
        <p:spPr>
          <a:xfrm>
            <a:off x="5460514" y="359952"/>
            <a:ext cx="2453298" cy="3293529"/>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 Placeholder 1">
            <a:extLst>
              <a:ext uri="{FF2B5EF4-FFF2-40B4-BE49-F238E27FC236}">
                <a16:creationId xmlns:a16="http://schemas.microsoft.com/office/drawing/2014/main" id="{9C3A0790-A6C9-33F1-3661-016E25FFCCF1}"/>
              </a:ext>
            </a:extLst>
          </p:cNvPr>
          <p:cNvSpPr>
            <a:spLocks noGrp="1"/>
          </p:cNvSpPr>
          <p:nvPr>
            <p:ph type="body" sz="quarter" idx="16"/>
          </p:nvPr>
        </p:nvSpPr>
        <p:spPr>
          <a:xfrm>
            <a:off x="541324" y="1081087"/>
            <a:ext cx="8008945" cy="324027"/>
          </a:xfrm>
        </p:spPr>
        <p:txBody>
          <a:bodyPr/>
          <a:lstStyle/>
          <a:p>
            <a:r>
              <a:rPr lang="en-NL"/>
              <a:t>User mode to kernel mode</a:t>
            </a:r>
          </a:p>
        </p:txBody>
      </p:sp>
      <p:sp>
        <p:nvSpPr>
          <p:cNvPr id="26" name="Title 3">
            <a:extLst>
              <a:ext uri="{FF2B5EF4-FFF2-40B4-BE49-F238E27FC236}">
                <a16:creationId xmlns:a16="http://schemas.microsoft.com/office/drawing/2014/main" id="{91732A0A-F832-C635-9401-857A1565FF56}"/>
              </a:ext>
            </a:extLst>
          </p:cNvPr>
          <p:cNvSpPr>
            <a:spLocks noGrp="1"/>
          </p:cNvSpPr>
          <p:nvPr>
            <p:ph type="title"/>
          </p:nvPr>
        </p:nvSpPr>
        <p:spPr>
          <a:xfrm>
            <a:off x="541324" y="614485"/>
            <a:ext cx="8008945" cy="230188"/>
          </a:xfrm>
        </p:spPr>
        <p:txBody>
          <a:bodyPr/>
          <a:lstStyle/>
          <a:p>
            <a:r>
              <a:rPr lang="en-NL"/>
              <a:t>Computer </a:t>
            </a:r>
            <a:r>
              <a:rPr lang="en-GB"/>
              <a:t>Architecture 101</a:t>
            </a:r>
            <a:endParaRPr lang="en-NL"/>
          </a:p>
        </p:txBody>
      </p:sp>
      <p:cxnSp>
        <p:nvCxnSpPr>
          <p:cNvPr id="37" name="Elbow Connector 36">
            <a:extLst>
              <a:ext uri="{FF2B5EF4-FFF2-40B4-BE49-F238E27FC236}">
                <a16:creationId xmlns:a16="http://schemas.microsoft.com/office/drawing/2014/main" id="{ECCBB726-ACD5-D143-1086-B8B150E19DDE}"/>
              </a:ext>
            </a:extLst>
          </p:cNvPr>
          <p:cNvCxnSpPr>
            <a:cxnSpLocks/>
            <a:stCxn id="2" idx="3"/>
          </p:cNvCxnSpPr>
          <p:nvPr/>
        </p:nvCxnSpPr>
        <p:spPr>
          <a:xfrm>
            <a:off x="1308488" y="1888777"/>
            <a:ext cx="202128" cy="1455669"/>
          </a:xfrm>
          <a:prstGeom prst="bentConnector2">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45107B4-41DE-725E-0EB2-DFE84E88954C}"/>
              </a:ext>
            </a:extLst>
          </p:cNvPr>
          <p:cNvCxnSpPr>
            <a:cxnSpLocks/>
            <a:endCxn id="42" idx="1"/>
          </p:cNvCxnSpPr>
          <p:nvPr/>
        </p:nvCxnSpPr>
        <p:spPr>
          <a:xfrm>
            <a:off x="1497575" y="3344446"/>
            <a:ext cx="223669" cy="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71AC2C4-76B7-B17A-2358-26CFB9AD6224}"/>
              </a:ext>
            </a:extLst>
          </p:cNvPr>
          <p:cNvSpPr/>
          <p:nvPr/>
        </p:nvSpPr>
        <p:spPr>
          <a:xfrm>
            <a:off x="1721244" y="3113217"/>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a:t>KERNEL32.dll</a:t>
            </a:r>
            <a:br>
              <a:rPr lang="en-GB" sz="1100" b="1"/>
            </a:br>
            <a:r>
              <a:rPr lang="en-GB" sz="1050" i="1" err="1"/>
              <a:t>ReadProcessMemory</a:t>
            </a:r>
            <a:endParaRPr lang="en-GB" sz="1100" i="1"/>
          </a:p>
        </p:txBody>
      </p:sp>
      <p:cxnSp>
        <p:nvCxnSpPr>
          <p:cNvPr id="48" name="Straight Arrow Connector 47">
            <a:extLst>
              <a:ext uri="{FF2B5EF4-FFF2-40B4-BE49-F238E27FC236}">
                <a16:creationId xmlns:a16="http://schemas.microsoft.com/office/drawing/2014/main" id="{25C67605-7107-7F84-BC88-56BF0DD451FB}"/>
              </a:ext>
            </a:extLst>
          </p:cNvPr>
          <p:cNvCxnSpPr>
            <a:cxnSpLocks/>
            <a:stCxn id="42" idx="3"/>
            <a:endCxn id="55" idx="3"/>
          </p:cNvCxnSpPr>
          <p:nvPr/>
        </p:nvCxnSpPr>
        <p:spPr>
          <a:xfrm>
            <a:off x="3506153" y="3344446"/>
            <a:ext cx="772300" cy="0"/>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ABB4C13-BBB1-2D47-A9A5-6F3333FDD761}"/>
              </a:ext>
            </a:extLst>
          </p:cNvPr>
          <p:cNvSpPr txBox="1"/>
          <p:nvPr/>
        </p:nvSpPr>
        <p:spPr>
          <a:xfrm flipH="1">
            <a:off x="4278453" y="3275680"/>
            <a:ext cx="174791" cy="137531"/>
          </a:xfrm>
          <a:prstGeom prst="rect">
            <a:avLst/>
          </a:prstGeom>
          <a:noFill/>
        </p:spPr>
        <p:txBody>
          <a:bodyPr wrap="none" lIns="0" tIns="0" rIns="0" bIns="0" rtlCol="0" anchor="t">
            <a:noAutofit/>
          </a:bodyPr>
          <a:lstStyle/>
          <a:p>
            <a:pPr algn="ctr">
              <a:lnSpc>
                <a:spcPct val="80000"/>
              </a:lnSpc>
              <a:spcBef>
                <a:spcPts val="600"/>
              </a:spcBef>
              <a:spcAft>
                <a:spcPts val="600"/>
              </a:spcAft>
            </a:pPr>
            <a:r>
              <a:rPr lang="en-NL">
                <a:solidFill>
                  <a:schemeClr val="accent2"/>
                </a:solidFill>
                <a:latin typeface="+mj-lt"/>
              </a:rPr>
              <a:t>…</a:t>
            </a:r>
          </a:p>
        </p:txBody>
      </p:sp>
      <p:cxnSp>
        <p:nvCxnSpPr>
          <p:cNvPr id="57" name="Straight Arrow Connector 56">
            <a:extLst>
              <a:ext uri="{FF2B5EF4-FFF2-40B4-BE49-F238E27FC236}">
                <a16:creationId xmlns:a16="http://schemas.microsoft.com/office/drawing/2014/main" id="{2A896973-F46E-357E-18BD-C22FB5E230A3}"/>
              </a:ext>
            </a:extLst>
          </p:cNvPr>
          <p:cNvCxnSpPr>
            <a:cxnSpLocks/>
            <a:stCxn id="55" idx="1"/>
          </p:cNvCxnSpPr>
          <p:nvPr/>
        </p:nvCxnSpPr>
        <p:spPr>
          <a:xfrm>
            <a:off x="4453244" y="3344446"/>
            <a:ext cx="1007269" cy="0"/>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82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en-GB" altLang="en-US" smtClean="0"/>
              <a:pPr>
                <a:defRPr/>
              </a:pPr>
              <a:t>16</a:t>
            </a:fld>
            <a:endParaRPr lang="en-GB" altLang="en-US"/>
          </a:p>
        </p:txBody>
      </p:sp>
      <p:sp>
        <p:nvSpPr>
          <p:cNvPr id="22" name="TextBox 21">
            <a:extLst>
              <a:ext uri="{FF2B5EF4-FFF2-40B4-BE49-F238E27FC236}">
                <a16:creationId xmlns:a16="http://schemas.microsoft.com/office/drawing/2014/main" id="{5C75CE2F-82F7-EE43-7232-88EEB5FDB39F}"/>
              </a:ext>
            </a:extLst>
          </p:cNvPr>
          <p:cNvSpPr txBox="1"/>
          <p:nvPr/>
        </p:nvSpPr>
        <p:spPr>
          <a:xfrm>
            <a:off x="658368" y="4052621"/>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GB">
              <a:solidFill>
                <a:schemeClr val="accent2"/>
              </a:solidFill>
              <a:latin typeface="+mj-lt"/>
            </a:endParaRPr>
          </a:p>
        </p:txBody>
      </p:sp>
      <p:grpSp>
        <p:nvGrpSpPr>
          <p:cNvPr id="6" name="Group 5">
            <a:extLst>
              <a:ext uri="{FF2B5EF4-FFF2-40B4-BE49-F238E27FC236}">
                <a16:creationId xmlns:a16="http://schemas.microsoft.com/office/drawing/2014/main" id="{FE301345-AC50-0351-3CBB-170AA109EB1A}"/>
              </a:ext>
            </a:extLst>
          </p:cNvPr>
          <p:cNvGrpSpPr/>
          <p:nvPr/>
        </p:nvGrpSpPr>
        <p:grpSpPr>
          <a:xfrm>
            <a:off x="541324" y="1571277"/>
            <a:ext cx="899327" cy="803503"/>
            <a:chOff x="837812" y="2678532"/>
            <a:chExt cx="899327" cy="803503"/>
          </a:xfrm>
        </p:grpSpPr>
        <p:pic>
          <p:nvPicPr>
            <p:cNvPr id="2" name="Picture 1">
              <a:extLst>
                <a:ext uri="{FF2B5EF4-FFF2-40B4-BE49-F238E27FC236}">
                  <a16:creationId xmlns:a16="http://schemas.microsoft.com/office/drawing/2014/main" id="{DF23DE2D-C610-904B-7540-F3B0F0E88797}"/>
                </a:ext>
              </a:extLst>
            </p:cNvPr>
            <p:cNvPicPr>
              <a:picLocks noChangeAspect="1"/>
            </p:cNvPicPr>
            <p:nvPr/>
          </p:nvPicPr>
          <p:blipFill>
            <a:blip r:embed="rId3"/>
            <a:stretch>
              <a:fillRect/>
            </a:stretch>
          </p:blipFill>
          <p:spPr>
            <a:xfrm>
              <a:off x="969976" y="2678532"/>
              <a:ext cx="635000" cy="635000"/>
            </a:xfrm>
            <a:prstGeom prst="rect">
              <a:avLst/>
            </a:prstGeom>
          </p:spPr>
        </p:pic>
        <p:sp>
          <p:nvSpPr>
            <p:cNvPr id="5" name="TextBox 4">
              <a:extLst>
                <a:ext uri="{FF2B5EF4-FFF2-40B4-BE49-F238E27FC236}">
                  <a16:creationId xmlns:a16="http://schemas.microsoft.com/office/drawing/2014/main" id="{056BEAE2-F8CF-EDBF-70B4-40B5D2D1F4DD}"/>
                </a:ext>
              </a:extLst>
            </p:cNvPr>
            <p:cNvSpPr txBox="1"/>
            <p:nvPr/>
          </p:nvSpPr>
          <p:spPr>
            <a:xfrm>
              <a:off x="837812" y="3313532"/>
              <a:ext cx="899327" cy="168503"/>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err="1">
                  <a:solidFill>
                    <a:schemeClr val="accent2"/>
                  </a:solidFill>
                  <a:latin typeface="+mj-lt"/>
                </a:rPr>
                <a:t>mimikatz</a:t>
              </a:r>
              <a:endParaRPr lang="en-GB" sz="1100">
                <a:solidFill>
                  <a:schemeClr val="accent2"/>
                </a:solidFill>
                <a:latin typeface="+mj-lt"/>
              </a:endParaRPr>
            </a:p>
          </p:txBody>
        </p:sp>
      </p:grpSp>
      <p:pic>
        <p:nvPicPr>
          <p:cNvPr id="10" name="Picture 9" descr="Icon&#10;&#10;Description automatically generated">
            <a:extLst>
              <a:ext uri="{FF2B5EF4-FFF2-40B4-BE49-F238E27FC236}">
                <a16:creationId xmlns:a16="http://schemas.microsoft.com/office/drawing/2014/main" id="{BB746205-AB43-B36D-013B-E92B184C4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24" y="2374780"/>
            <a:ext cx="221252" cy="221252"/>
          </a:xfrm>
          <a:prstGeom prst="rect">
            <a:avLst/>
          </a:prstGeom>
        </p:spPr>
      </p:pic>
      <p:sp>
        <p:nvSpPr>
          <p:cNvPr id="12" name="Rectangle 11">
            <a:extLst>
              <a:ext uri="{FF2B5EF4-FFF2-40B4-BE49-F238E27FC236}">
                <a16:creationId xmlns:a16="http://schemas.microsoft.com/office/drawing/2014/main" id="{9C3548B3-B5A5-5DE8-4BD9-698C46B9CCC8}"/>
              </a:ext>
            </a:extLst>
          </p:cNvPr>
          <p:cNvSpPr/>
          <p:nvPr/>
        </p:nvSpPr>
        <p:spPr>
          <a:xfrm>
            <a:off x="3229610" y="2374780"/>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err="1"/>
              <a:t>NTDLL.dll</a:t>
            </a:r>
            <a:br>
              <a:rPr lang="en-GB" sz="1100" b="1"/>
            </a:br>
            <a:r>
              <a:rPr lang="en-GB" sz="1050" i="1" err="1"/>
              <a:t>NtOpenProcess</a:t>
            </a:r>
            <a:endParaRPr lang="en-GB" sz="1100" i="1"/>
          </a:p>
        </p:txBody>
      </p:sp>
      <p:sp>
        <p:nvSpPr>
          <p:cNvPr id="15" name="Rectangle 14">
            <a:extLst>
              <a:ext uri="{FF2B5EF4-FFF2-40B4-BE49-F238E27FC236}">
                <a16:creationId xmlns:a16="http://schemas.microsoft.com/office/drawing/2014/main" id="{E30C40E6-BACF-33B5-EE94-03A827D927C2}"/>
              </a:ext>
            </a:extLst>
          </p:cNvPr>
          <p:cNvSpPr/>
          <p:nvPr/>
        </p:nvSpPr>
        <p:spPr>
          <a:xfrm>
            <a:off x="1674197" y="1656372"/>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a:t>KERNEL32.dll</a:t>
            </a:r>
            <a:br>
              <a:rPr lang="en-GB" sz="1100" b="1"/>
            </a:br>
            <a:r>
              <a:rPr lang="en-GB" sz="1050" i="1" err="1"/>
              <a:t>OpenProcess</a:t>
            </a:r>
            <a:endParaRPr lang="en-GB" sz="1100" i="1"/>
          </a:p>
        </p:txBody>
      </p:sp>
      <p:sp>
        <p:nvSpPr>
          <p:cNvPr id="16" name="Rectangle 15">
            <a:extLst>
              <a:ext uri="{FF2B5EF4-FFF2-40B4-BE49-F238E27FC236}">
                <a16:creationId xmlns:a16="http://schemas.microsoft.com/office/drawing/2014/main" id="{4C298A7E-FABC-6C24-C93E-F14DEFCCB44F}"/>
              </a:ext>
            </a:extLst>
          </p:cNvPr>
          <p:cNvSpPr/>
          <p:nvPr/>
        </p:nvSpPr>
        <p:spPr>
          <a:xfrm>
            <a:off x="7021357" y="3653481"/>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err="1"/>
              <a:t>NtOsKrnl.exe</a:t>
            </a:r>
            <a:br>
              <a:rPr lang="en-GB" sz="1100" b="1"/>
            </a:br>
            <a:r>
              <a:rPr lang="en-GB" sz="1050" i="1" err="1"/>
              <a:t>NtOpenProcess</a:t>
            </a:r>
            <a:endParaRPr lang="en-GB" sz="1100" i="1"/>
          </a:p>
        </p:txBody>
      </p:sp>
      <p:sp>
        <p:nvSpPr>
          <p:cNvPr id="17" name="Rectangle 16">
            <a:extLst>
              <a:ext uri="{FF2B5EF4-FFF2-40B4-BE49-F238E27FC236}">
                <a16:creationId xmlns:a16="http://schemas.microsoft.com/office/drawing/2014/main" id="{F34520CE-6165-E878-516D-89E6087106D5}"/>
              </a:ext>
            </a:extLst>
          </p:cNvPr>
          <p:cNvSpPr/>
          <p:nvPr/>
        </p:nvSpPr>
        <p:spPr>
          <a:xfrm>
            <a:off x="5464518" y="2796166"/>
            <a:ext cx="1785842" cy="634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err="1">
                <a:solidFill>
                  <a:schemeClr val="accent3"/>
                </a:solidFill>
              </a:rPr>
              <a:t>Syscall</a:t>
            </a:r>
            <a:r>
              <a:rPr lang="en-GB" sz="1100">
                <a:solidFill>
                  <a:schemeClr val="accent3"/>
                </a:solidFill>
              </a:rPr>
              <a:t> table</a:t>
            </a:r>
          </a:p>
        </p:txBody>
      </p:sp>
      <p:cxnSp>
        <p:nvCxnSpPr>
          <p:cNvPr id="23" name="Straight Arrow Connector 129">
            <a:extLst>
              <a:ext uri="{FF2B5EF4-FFF2-40B4-BE49-F238E27FC236}">
                <a16:creationId xmlns:a16="http://schemas.microsoft.com/office/drawing/2014/main" id="{6AE32B3C-783B-520A-9003-509A19056C5E}"/>
              </a:ext>
            </a:extLst>
          </p:cNvPr>
          <p:cNvCxnSpPr>
            <a:cxnSpLocks/>
            <a:stCxn id="2" idx="3"/>
            <a:endCxn id="15" idx="1"/>
          </p:cNvCxnSpPr>
          <p:nvPr/>
        </p:nvCxnSpPr>
        <p:spPr>
          <a:xfrm flipV="1">
            <a:off x="1308488" y="1887601"/>
            <a:ext cx="365709" cy="1176"/>
          </a:xfrm>
          <a:prstGeom prst="bentConnector3">
            <a:avLst>
              <a:gd name="adj1" fmla="val 50000"/>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129">
            <a:extLst>
              <a:ext uri="{FF2B5EF4-FFF2-40B4-BE49-F238E27FC236}">
                <a16:creationId xmlns:a16="http://schemas.microsoft.com/office/drawing/2014/main" id="{4EAB574E-8D08-A97C-6FA4-49631D190D7F}"/>
              </a:ext>
            </a:extLst>
          </p:cNvPr>
          <p:cNvCxnSpPr>
            <a:cxnSpLocks/>
            <a:stCxn id="15" idx="3"/>
            <a:endCxn id="12" idx="0"/>
          </p:cNvCxnSpPr>
          <p:nvPr/>
        </p:nvCxnSpPr>
        <p:spPr>
          <a:xfrm>
            <a:off x="3459106" y="1887601"/>
            <a:ext cx="662959" cy="487179"/>
          </a:xfrm>
          <a:prstGeom prst="bentConnector2">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129">
            <a:extLst>
              <a:ext uri="{FF2B5EF4-FFF2-40B4-BE49-F238E27FC236}">
                <a16:creationId xmlns:a16="http://schemas.microsoft.com/office/drawing/2014/main" id="{31A35F51-2402-6863-4D8F-FE89F4429975}"/>
              </a:ext>
            </a:extLst>
          </p:cNvPr>
          <p:cNvCxnSpPr>
            <a:cxnSpLocks/>
            <a:stCxn id="17" idx="3"/>
            <a:endCxn id="16" idx="0"/>
          </p:cNvCxnSpPr>
          <p:nvPr/>
        </p:nvCxnSpPr>
        <p:spPr>
          <a:xfrm>
            <a:off x="7250360" y="3113217"/>
            <a:ext cx="663452" cy="540264"/>
          </a:xfrm>
          <a:prstGeom prst="bentConnector2">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2FA74A2-7875-03D4-86D1-72F750D54DF8}"/>
              </a:ext>
            </a:extLst>
          </p:cNvPr>
          <p:cNvCxnSpPr>
            <a:cxnSpLocks/>
            <a:stCxn id="9" idx="2"/>
          </p:cNvCxnSpPr>
          <p:nvPr/>
        </p:nvCxnSpPr>
        <p:spPr>
          <a:xfrm>
            <a:off x="5235514" y="934593"/>
            <a:ext cx="0" cy="4208907"/>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D794266-4EF0-EEED-0A4D-5C0918F2EE29}"/>
              </a:ext>
            </a:extLst>
          </p:cNvPr>
          <p:cNvSpPr txBox="1"/>
          <p:nvPr/>
        </p:nvSpPr>
        <p:spPr>
          <a:xfrm>
            <a:off x="5345294" y="4135968"/>
            <a:ext cx="134439" cy="918660"/>
          </a:xfrm>
          <a:prstGeom prst="rect">
            <a:avLst/>
          </a:prstGeom>
          <a:noFill/>
        </p:spPr>
        <p:txBody>
          <a:bodyPr vert="vert270" wrap="square" lIns="0" tIns="0" rIns="0" bIns="0" rtlCol="0" anchor="t">
            <a:noAutofit/>
          </a:bodyPr>
          <a:lstStyle/>
          <a:p>
            <a:pPr>
              <a:lnSpc>
                <a:spcPct val="80000"/>
              </a:lnSpc>
              <a:spcBef>
                <a:spcPts val="600"/>
              </a:spcBef>
              <a:spcAft>
                <a:spcPts val="600"/>
              </a:spcAft>
            </a:pPr>
            <a:r>
              <a:rPr lang="en-GB" sz="1100" b="1">
                <a:solidFill>
                  <a:schemeClr val="accent3"/>
                </a:solidFill>
                <a:latin typeface="+mj-lt"/>
              </a:rPr>
              <a:t>KERNEL MODE</a:t>
            </a:r>
          </a:p>
        </p:txBody>
      </p:sp>
      <p:sp>
        <p:nvSpPr>
          <p:cNvPr id="52" name="TextBox 51">
            <a:extLst>
              <a:ext uri="{FF2B5EF4-FFF2-40B4-BE49-F238E27FC236}">
                <a16:creationId xmlns:a16="http://schemas.microsoft.com/office/drawing/2014/main" id="{895E99DC-ACC5-D81E-8BDD-D62B34F3E279}"/>
              </a:ext>
            </a:extLst>
          </p:cNvPr>
          <p:cNvSpPr txBox="1"/>
          <p:nvPr/>
        </p:nvSpPr>
        <p:spPr>
          <a:xfrm>
            <a:off x="5014346" y="4137867"/>
            <a:ext cx="134439" cy="918660"/>
          </a:xfrm>
          <a:prstGeom prst="rect">
            <a:avLst/>
          </a:prstGeom>
          <a:noFill/>
        </p:spPr>
        <p:txBody>
          <a:bodyPr vert="vert270" wrap="square" lIns="0" tIns="0" rIns="0" bIns="0" rtlCol="0" anchor="t">
            <a:noAutofit/>
          </a:bodyPr>
          <a:lstStyle/>
          <a:p>
            <a:pPr>
              <a:lnSpc>
                <a:spcPct val="80000"/>
              </a:lnSpc>
              <a:spcBef>
                <a:spcPts val="600"/>
              </a:spcBef>
              <a:spcAft>
                <a:spcPts val="600"/>
              </a:spcAft>
            </a:pPr>
            <a:r>
              <a:rPr lang="en-GB" sz="1100" b="1">
                <a:solidFill>
                  <a:schemeClr val="accent3"/>
                </a:solidFill>
                <a:latin typeface="+mj-lt"/>
              </a:rPr>
              <a:t>USER MODE</a:t>
            </a:r>
          </a:p>
        </p:txBody>
      </p:sp>
      <p:cxnSp>
        <p:nvCxnSpPr>
          <p:cNvPr id="30" name="Straight Arrow Connector 129">
            <a:extLst>
              <a:ext uri="{FF2B5EF4-FFF2-40B4-BE49-F238E27FC236}">
                <a16:creationId xmlns:a16="http://schemas.microsoft.com/office/drawing/2014/main" id="{E653C54D-8458-D399-5BB9-6B8B6333AB63}"/>
              </a:ext>
            </a:extLst>
          </p:cNvPr>
          <p:cNvCxnSpPr>
            <a:cxnSpLocks/>
            <a:stCxn id="12" idx="2"/>
            <a:endCxn id="17" idx="1"/>
          </p:cNvCxnSpPr>
          <p:nvPr/>
        </p:nvCxnSpPr>
        <p:spPr>
          <a:xfrm rot="16200000" flipH="1">
            <a:off x="4655302" y="2304000"/>
            <a:ext cx="275979" cy="1342453"/>
          </a:xfrm>
          <a:prstGeom prst="bentConnector2">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8F0B5D7-936C-98E1-B452-7E0B88B6EEAF}"/>
              </a:ext>
            </a:extLst>
          </p:cNvPr>
          <p:cNvGrpSpPr/>
          <p:nvPr/>
        </p:nvGrpSpPr>
        <p:grpSpPr>
          <a:xfrm>
            <a:off x="4791314" y="135393"/>
            <a:ext cx="888400" cy="799200"/>
            <a:chOff x="4791314" y="135393"/>
            <a:chExt cx="888400" cy="800769"/>
          </a:xfrm>
        </p:grpSpPr>
        <p:pic>
          <p:nvPicPr>
            <p:cNvPr id="8" name="Picture 7">
              <a:extLst>
                <a:ext uri="{FF2B5EF4-FFF2-40B4-BE49-F238E27FC236}">
                  <a16:creationId xmlns:a16="http://schemas.microsoft.com/office/drawing/2014/main" id="{223CF57F-BAC1-010D-DD34-040926585DF5}"/>
                </a:ext>
              </a:extLst>
            </p:cNvPr>
            <p:cNvPicPr>
              <a:picLocks noChangeAspect="1"/>
            </p:cNvPicPr>
            <p:nvPr/>
          </p:nvPicPr>
          <p:blipFill>
            <a:blip r:embed="rId5">
              <a:alphaModFix amt="40000"/>
            </a:blip>
            <a:stretch>
              <a:fillRect/>
            </a:stretch>
          </p:blipFill>
          <p:spPr>
            <a:xfrm>
              <a:off x="5010514" y="135393"/>
              <a:ext cx="450000" cy="450000"/>
            </a:xfrm>
            <a:prstGeom prst="rect">
              <a:avLst/>
            </a:prstGeom>
          </p:spPr>
        </p:pic>
        <p:sp>
          <p:nvSpPr>
            <p:cNvPr id="9" name="TextBox 8">
              <a:extLst>
                <a:ext uri="{FF2B5EF4-FFF2-40B4-BE49-F238E27FC236}">
                  <a16:creationId xmlns:a16="http://schemas.microsoft.com/office/drawing/2014/main" id="{2DF9F7E5-EE9D-4253-8DE6-D825031CDE3E}"/>
                </a:ext>
              </a:extLst>
            </p:cNvPr>
            <p:cNvSpPr txBox="1"/>
            <p:nvPr/>
          </p:nvSpPr>
          <p:spPr>
            <a:xfrm>
              <a:off x="4791314" y="591918"/>
              <a:ext cx="888400" cy="344244"/>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100">
                  <a:solidFill>
                    <a:schemeClr val="accent2">
                      <a:alpha val="40000"/>
                    </a:schemeClr>
                  </a:solidFill>
                  <a:latin typeface="+mj-lt"/>
                </a:rPr>
                <a:t>Computer memory</a:t>
              </a:r>
            </a:p>
          </p:txBody>
        </p:sp>
      </p:grpSp>
      <p:cxnSp>
        <p:nvCxnSpPr>
          <p:cNvPr id="11" name="Straight Arrow Connector 129">
            <a:extLst>
              <a:ext uri="{FF2B5EF4-FFF2-40B4-BE49-F238E27FC236}">
                <a16:creationId xmlns:a16="http://schemas.microsoft.com/office/drawing/2014/main" id="{23B9C683-D8C6-178B-EDDB-E7BE09A56BFF}"/>
              </a:ext>
            </a:extLst>
          </p:cNvPr>
          <p:cNvCxnSpPr>
            <a:cxnSpLocks/>
            <a:stCxn id="8" idx="1"/>
            <a:endCxn id="2" idx="0"/>
          </p:cNvCxnSpPr>
          <p:nvPr/>
        </p:nvCxnSpPr>
        <p:spPr>
          <a:xfrm rot="10800000" flipV="1">
            <a:off x="990988" y="359951"/>
            <a:ext cx="4019526" cy="1211325"/>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9">
            <a:extLst>
              <a:ext uri="{FF2B5EF4-FFF2-40B4-BE49-F238E27FC236}">
                <a16:creationId xmlns:a16="http://schemas.microsoft.com/office/drawing/2014/main" id="{574925FA-DFB1-BF41-CAF0-C68E59CF1818}"/>
              </a:ext>
            </a:extLst>
          </p:cNvPr>
          <p:cNvCxnSpPr>
            <a:cxnSpLocks/>
            <a:stCxn id="8" idx="1"/>
            <a:endCxn id="15" idx="0"/>
          </p:cNvCxnSpPr>
          <p:nvPr/>
        </p:nvCxnSpPr>
        <p:spPr>
          <a:xfrm rot="10800000" flipV="1">
            <a:off x="2566652" y="359952"/>
            <a:ext cx="2443862" cy="1296420"/>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29">
            <a:extLst>
              <a:ext uri="{FF2B5EF4-FFF2-40B4-BE49-F238E27FC236}">
                <a16:creationId xmlns:a16="http://schemas.microsoft.com/office/drawing/2014/main" id="{DBF76F71-A298-2DE8-156D-A4BC4670A9A0}"/>
              </a:ext>
            </a:extLst>
          </p:cNvPr>
          <p:cNvCxnSpPr>
            <a:cxnSpLocks/>
            <a:stCxn id="8" idx="1"/>
            <a:endCxn id="12" idx="0"/>
          </p:cNvCxnSpPr>
          <p:nvPr/>
        </p:nvCxnSpPr>
        <p:spPr>
          <a:xfrm rot="10800000" flipV="1">
            <a:off x="4122066" y="359952"/>
            <a:ext cx="888449" cy="2014828"/>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29">
            <a:extLst>
              <a:ext uri="{FF2B5EF4-FFF2-40B4-BE49-F238E27FC236}">
                <a16:creationId xmlns:a16="http://schemas.microsoft.com/office/drawing/2014/main" id="{EFEF731A-3AD4-2964-9A13-D5F39D6A2A06}"/>
              </a:ext>
            </a:extLst>
          </p:cNvPr>
          <p:cNvCxnSpPr>
            <a:cxnSpLocks/>
            <a:stCxn id="8" idx="3"/>
            <a:endCxn id="17" idx="0"/>
          </p:cNvCxnSpPr>
          <p:nvPr/>
        </p:nvCxnSpPr>
        <p:spPr>
          <a:xfrm>
            <a:off x="5460514" y="359952"/>
            <a:ext cx="896925" cy="2436214"/>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29">
            <a:extLst>
              <a:ext uri="{FF2B5EF4-FFF2-40B4-BE49-F238E27FC236}">
                <a16:creationId xmlns:a16="http://schemas.microsoft.com/office/drawing/2014/main" id="{446FF11F-5FC5-9DC9-E734-F96294C51D84}"/>
              </a:ext>
            </a:extLst>
          </p:cNvPr>
          <p:cNvCxnSpPr>
            <a:cxnSpLocks/>
            <a:stCxn id="8" idx="3"/>
            <a:endCxn id="16" idx="0"/>
          </p:cNvCxnSpPr>
          <p:nvPr/>
        </p:nvCxnSpPr>
        <p:spPr>
          <a:xfrm>
            <a:off x="5460514" y="359952"/>
            <a:ext cx="2453298" cy="3293529"/>
          </a:xfrm>
          <a:prstGeom prst="bentConnector2">
            <a:avLst/>
          </a:prstGeom>
          <a:ln w="19050">
            <a:solidFill>
              <a:schemeClr val="accent2">
                <a:alpha val="150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 Placeholder 1">
            <a:extLst>
              <a:ext uri="{FF2B5EF4-FFF2-40B4-BE49-F238E27FC236}">
                <a16:creationId xmlns:a16="http://schemas.microsoft.com/office/drawing/2014/main" id="{9C3A0790-A6C9-33F1-3661-016E25FFCCF1}"/>
              </a:ext>
            </a:extLst>
          </p:cNvPr>
          <p:cNvSpPr>
            <a:spLocks noGrp="1"/>
          </p:cNvSpPr>
          <p:nvPr>
            <p:ph type="body" sz="quarter" idx="16"/>
          </p:nvPr>
        </p:nvSpPr>
        <p:spPr>
          <a:xfrm>
            <a:off x="541324" y="1081087"/>
            <a:ext cx="8008945" cy="324027"/>
          </a:xfrm>
        </p:spPr>
        <p:txBody>
          <a:bodyPr/>
          <a:lstStyle/>
          <a:p>
            <a:r>
              <a:rPr lang="en-NL"/>
              <a:t>User mode to kernel mode</a:t>
            </a:r>
          </a:p>
        </p:txBody>
      </p:sp>
      <p:sp>
        <p:nvSpPr>
          <p:cNvPr id="26" name="Title 3">
            <a:extLst>
              <a:ext uri="{FF2B5EF4-FFF2-40B4-BE49-F238E27FC236}">
                <a16:creationId xmlns:a16="http://schemas.microsoft.com/office/drawing/2014/main" id="{91732A0A-F832-C635-9401-857A1565FF56}"/>
              </a:ext>
            </a:extLst>
          </p:cNvPr>
          <p:cNvSpPr>
            <a:spLocks noGrp="1"/>
          </p:cNvSpPr>
          <p:nvPr>
            <p:ph type="title"/>
          </p:nvPr>
        </p:nvSpPr>
        <p:spPr>
          <a:xfrm>
            <a:off x="541324" y="614485"/>
            <a:ext cx="8008945" cy="230188"/>
          </a:xfrm>
        </p:spPr>
        <p:txBody>
          <a:bodyPr/>
          <a:lstStyle/>
          <a:p>
            <a:r>
              <a:rPr lang="en-NL"/>
              <a:t>Computer </a:t>
            </a:r>
            <a:r>
              <a:rPr lang="en-GB"/>
              <a:t>Architecture 101</a:t>
            </a:r>
            <a:endParaRPr lang="en-NL"/>
          </a:p>
        </p:txBody>
      </p:sp>
      <p:cxnSp>
        <p:nvCxnSpPr>
          <p:cNvPr id="37" name="Elbow Connector 36">
            <a:extLst>
              <a:ext uri="{FF2B5EF4-FFF2-40B4-BE49-F238E27FC236}">
                <a16:creationId xmlns:a16="http://schemas.microsoft.com/office/drawing/2014/main" id="{ECCBB726-ACD5-D143-1086-B8B150E19DDE}"/>
              </a:ext>
            </a:extLst>
          </p:cNvPr>
          <p:cNvCxnSpPr>
            <a:cxnSpLocks/>
            <a:stCxn id="2" idx="3"/>
          </p:cNvCxnSpPr>
          <p:nvPr/>
        </p:nvCxnSpPr>
        <p:spPr>
          <a:xfrm>
            <a:off x="1308488" y="1888777"/>
            <a:ext cx="202128" cy="1455669"/>
          </a:xfrm>
          <a:prstGeom prst="bentConnector2">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45107B4-41DE-725E-0EB2-DFE84E88954C}"/>
              </a:ext>
            </a:extLst>
          </p:cNvPr>
          <p:cNvCxnSpPr>
            <a:cxnSpLocks/>
            <a:endCxn id="42" idx="1"/>
          </p:cNvCxnSpPr>
          <p:nvPr/>
        </p:nvCxnSpPr>
        <p:spPr>
          <a:xfrm>
            <a:off x="1497575" y="3344446"/>
            <a:ext cx="223669" cy="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71AC2C4-76B7-B17A-2358-26CFB9AD6224}"/>
              </a:ext>
            </a:extLst>
          </p:cNvPr>
          <p:cNvSpPr/>
          <p:nvPr/>
        </p:nvSpPr>
        <p:spPr>
          <a:xfrm>
            <a:off x="1721244" y="3113217"/>
            <a:ext cx="1784909" cy="462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a:t>KERNEL32.dll</a:t>
            </a:r>
            <a:br>
              <a:rPr lang="en-GB" sz="1100" b="1"/>
            </a:br>
            <a:r>
              <a:rPr lang="en-GB" sz="1050" i="1" err="1"/>
              <a:t>ReadProcessMemory</a:t>
            </a:r>
            <a:endParaRPr lang="en-GB" sz="1100" i="1"/>
          </a:p>
        </p:txBody>
      </p:sp>
      <p:cxnSp>
        <p:nvCxnSpPr>
          <p:cNvPr id="48" name="Straight Arrow Connector 47">
            <a:extLst>
              <a:ext uri="{FF2B5EF4-FFF2-40B4-BE49-F238E27FC236}">
                <a16:creationId xmlns:a16="http://schemas.microsoft.com/office/drawing/2014/main" id="{25C67605-7107-7F84-BC88-56BF0DD451FB}"/>
              </a:ext>
            </a:extLst>
          </p:cNvPr>
          <p:cNvCxnSpPr>
            <a:cxnSpLocks/>
            <a:stCxn id="42" idx="3"/>
          </p:cNvCxnSpPr>
          <p:nvPr/>
        </p:nvCxnSpPr>
        <p:spPr>
          <a:xfrm>
            <a:off x="3506153" y="3344446"/>
            <a:ext cx="772301" cy="0"/>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A896973-F46E-357E-18BD-C22FB5E230A3}"/>
              </a:ext>
            </a:extLst>
          </p:cNvPr>
          <p:cNvCxnSpPr>
            <a:cxnSpLocks/>
            <a:stCxn id="21" idx="1"/>
          </p:cNvCxnSpPr>
          <p:nvPr/>
        </p:nvCxnSpPr>
        <p:spPr>
          <a:xfrm>
            <a:off x="4453244" y="3344446"/>
            <a:ext cx="1007269" cy="0"/>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C81EDCF-439E-571E-F60F-A7E5FA9247B6}"/>
              </a:ext>
            </a:extLst>
          </p:cNvPr>
          <p:cNvSpPr txBox="1"/>
          <p:nvPr/>
        </p:nvSpPr>
        <p:spPr>
          <a:xfrm>
            <a:off x="6963009" y="2118829"/>
            <a:ext cx="1917291" cy="531929"/>
          </a:xfrm>
          <a:prstGeom prst="rect">
            <a:avLst/>
          </a:prstGeom>
          <a:solidFill>
            <a:srgbClr val="C00000"/>
          </a:solidFill>
        </p:spPr>
        <p:txBody>
          <a:bodyPr wrap="square" lIns="108000" tIns="108000" rIns="0" bIns="0" rtlCol="0" anchor="t">
            <a:noAutofit/>
          </a:bodyPr>
          <a:lstStyle/>
          <a:p>
            <a:pPr algn="ctr">
              <a:spcBef>
                <a:spcPts val="600"/>
              </a:spcBef>
              <a:spcAft>
                <a:spcPts val="0"/>
              </a:spcAft>
            </a:pPr>
            <a:r>
              <a:rPr lang="en-NL" sz="1100">
                <a:solidFill>
                  <a:schemeClr val="bg1"/>
                </a:solidFill>
                <a:latin typeface="+mj-lt"/>
              </a:rPr>
              <a:t>Administrative rights?</a:t>
            </a:r>
            <a:br>
              <a:rPr lang="en-NL" sz="1100">
                <a:solidFill>
                  <a:schemeClr val="bg1"/>
                </a:solidFill>
                <a:latin typeface="+mj-lt"/>
              </a:rPr>
            </a:br>
            <a:r>
              <a:rPr lang="en-NL" sz="1100">
                <a:solidFill>
                  <a:schemeClr val="bg1"/>
                </a:solidFill>
                <a:latin typeface="+mj-lt"/>
              </a:rPr>
              <a:t>Process is not protected?</a:t>
            </a:r>
          </a:p>
        </p:txBody>
      </p:sp>
      <p:sp>
        <p:nvSpPr>
          <p:cNvPr id="21" name="TextBox 20">
            <a:extLst>
              <a:ext uri="{FF2B5EF4-FFF2-40B4-BE49-F238E27FC236}">
                <a16:creationId xmlns:a16="http://schemas.microsoft.com/office/drawing/2014/main" id="{C554999B-6518-DE70-7521-A80DE9D52B33}"/>
              </a:ext>
            </a:extLst>
          </p:cNvPr>
          <p:cNvSpPr txBox="1"/>
          <p:nvPr/>
        </p:nvSpPr>
        <p:spPr>
          <a:xfrm flipH="1">
            <a:off x="4278453" y="3275680"/>
            <a:ext cx="174791" cy="137531"/>
          </a:xfrm>
          <a:prstGeom prst="rect">
            <a:avLst/>
          </a:prstGeom>
          <a:noFill/>
        </p:spPr>
        <p:txBody>
          <a:bodyPr wrap="none" lIns="0" tIns="0" rIns="0" bIns="0" rtlCol="0" anchor="t">
            <a:noAutofit/>
          </a:bodyPr>
          <a:lstStyle/>
          <a:p>
            <a:pPr algn="ctr">
              <a:lnSpc>
                <a:spcPct val="80000"/>
              </a:lnSpc>
              <a:spcBef>
                <a:spcPts val="600"/>
              </a:spcBef>
              <a:spcAft>
                <a:spcPts val="600"/>
              </a:spcAft>
            </a:pPr>
            <a:r>
              <a:rPr lang="en-NL">
                <a:solidFill>
                  <a:schemeClr val="accent2"/>
                </a:solidFill>
                <a:latin typeface="+mj-lt"/>
              </a:rPr>
              <a:t>…</a:t>
            </a:r>
          </a:p>
        </p:txBody>
      </p:sp>
      <p:sp>
        <p:nvSpPr>
          <p:cNvPr id="24" name="Rectangle 23">
            <a:extLst>
              <a:ext uri="{FF2B5EF4-FFF2-40B4-BE49-F238E27FC236}">
                <a16:creationId xmlns:a16="http://schemas.microsoft.com/office/drawing/2014/main" id="{6DBF995F-644D-D750-66DB-854C47E2E918}"/>
              </a:ext>
            </a:extLst>
          </p:cNvPr>
          <p:cNvSpPr/>
          <p:nvPr/>
        </p:nvSpPr>
        <p:spPr>
          <a:xfrm>
            <a:off x="7657981" y="2899317"/>
            <a:ext cx="417985" cy="462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4" name="Picture 3" descr="Text&#10;&#10;Description automatically generated">
            <a:extLst>
              <a:ext uri="{FF2B5EF4-FFF2-40B4-BE49-F238E27FC236}">
                <a16:creationId xmlns:a16="http://schemas.microsoft.com/office/drawing/2014/main" id="{8B99A789-D314-ED77-6223-D77B05EB6292}"/>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18821" y="2940351"/>
            <a:ext cx="342146" cy="342146"/>
          </a:xfrm>
          <a:prstGeom prst="rect">
            <a:avLst/>
          </a:prstGeom>
          <a:solidFill>
            <a:schemeClr val="bg1"/>
          </a:solidFill>
        </p:spPr>
      </p:pic>
    </p:spTree>
    <p:extLst>
      <p:ext uri="{BB962C8B-B14F-4D97-AF65-F5344CB8AC3E}">
        <p14:creationId xmlns:p14="http://schemas.microsoft.com/office/powerpoint/2010/main" val="2245632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en-GB" altLang="en-US" smtClean="0"/>
              <a:pPr>
                <a:defRPr/>
              </a:pPr>
              <a:t>17</a:t>
            </a:fld>
            <a:endParaRPr lang="en-GB" altLang="en-US"/>
          </a:p>
        </p:txBody>
      </p:sp>
      <p:sp>
        <p:nvSpPr>
          <p:cNvPr id="22" name="TextBox 21">
            <a:extLst>
              <a:ext uri="{FF2B5EF4-FFF2-40B4-BE49-F238E27FC236}">
                <a16:creationId xmlns:a16="http://schemas.microsoft.com/office/drawing/2014/main" id="{5C75CE2F-82F7-EE43-7232-88EEB5FDB39F}"/>
              </a:ext>
            </a:extLst>
          </p:cNvPr>
          <p:cNvSpPr txBox="1"/>
          <p:nvPr/>
        </p:nvSpPr>
        <p:spPr>
          <a:xfrm>
            <a:off x="658368" y="4052621"/>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GB">
              <a:solidFill>
                <a:schemeClr val="accent2"/>
              </a:solidFill>
              <a:latin typeface="+mj-lt"/>
            </a:endParaRPr>
          </a:p>
        </p:txBody>
      </p:sp>
      <p:sp>
        <p:nvSpPr>
          <p:cNvPr id="6" name="Text Placeholder 1">
            <a:extLst>
              <a:ext uri="{FF2B5EF4-FFF2-40B4-BE49-F238E27FC236}">
                <a16:creationId xmlns:a16="http://schemas.microsoft.com/office/drawing/2014/main" id="{3C529704-577A-6965-BC0A-09C92C4BB31A}"/>
              </a:ext>
            </a:extLst>
          </p:cNvPr>
          <p:cNvSpPr>
            <a:spLocks noGrp="1"/>
          </p:cNvSpPr>
          <p:nvPr>
            <p:ph type="body" sz="quarter" idx="16"/>
          </p:nvPr>
        </p:nvSpPr>
        <p:spPr>
          <a:xfrm>
            <a:off x="541324" y="1081087"/>
            <a:ext cx="8008945" cy="324027"/>
          </a:xfrm>
        </p:spPr>
        <p:txBody>
          <a:bodyPr/>
          <a:lstStyle/>
          <a:p>
            <a:r>
              <a:rPr lang="en-NL"/>
              <a:t>User mode to kernel mode</a:t>
            </a:r>
          </a:p>
        </p:txBody>
      </p:sp>
      <p:sp>
        <p:nvSpPr>
          <p:cNvPr id="7" name="Title 3">
            <a:extLst>
              <a:ext uri="{FF2B5EF4-FFF2-40B4-BE49-F238E27FC236}">
                <a16:creationId xmlns:a16="http://schemas.microsoft.com/office/drawing/2014/main" id="{5FE60A93-D039-5C80-29CC-11CE1FE92DDF}"/>
              </a:ext>
            </a:extLst>
          </p:cNvPr>
          <p:cNvSpPr>
            <a:spLocks noGrp="1"/>
          </p:cNvSpPr>
          <p:nvPr>
            <p:ph type="title"/>
          </p:nvPr>
        </p:nvSpPr>
        <p:spPr>
          <a:xfrm>
            <a:off x="541324" y="614485"/>
            <a:ext cx="8008945" cy="230188"/>
          </a:xfrm>
        </p:spPr>
        <p:txBody>
          <a:bodyPr/>
          <a:lstStyle/>
          <a:p>
            <a:r>
              <a:rPr lang="en-NL"/>
              <a:t>Computer </a:t>
            </a:r>
            <a:r>
              <a:rPr lang="en-GB"/>
              <a:t>Architecture 101</a:t>
            </a:r>
            <a:endParaRPr lang="en-NL"/>
          </a:p>
        </p:txBody>
      </p:sp>
      <p:sp>
        <p:nvSpPr>
          <p:cNvPr id="4" name="Rectangle 3">
            <a:extLst>
              <a:ext uri="{FF2B5EF4-FFF2-40B4-BE49-F238E27FC236}">
                <a16:creationId xmlns:a16="http://schemas.microsoft.com/office/drawing/2014/main" id="{D1E400DC-7B72-591F-C2CE-0D4E202E0EB4}"/>
              </a:ext>
            </a:extLst>
          </p:cNvPr>
          <p:cNvSpPr/>
          <p:nvPr/>
        </p:nvSpPr>
        <p:spPr>
          <a:xfrm>
            <a:off x="0" y="4790135"/>
            <a:ext cx="164989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2" name="Picture 1">
            <a:extLst>
              <a:ext uri="{FF2B5EF4-FFF2-40B4-BE49-F238E27FC236}">
                <a16:creationId xmlns:a16="http://schemas.microsoft.com/office/drawing/2014/main" id="{B2784339-670F-027C-C610-8CF0203B112F}"/>
              </a:ext>
            </a:extLst>
          </p:cNvPr>
          <p:cNvPicPr>
            <a:picLocks noChangeAspect="1"/>
          </p:cNvPicPr>
          <p:nvPr/>
        </p:nvPicPr>
        <p:blipFill>
          <a:blip r:embed="rId3"/>
          <a:stretch>
            <a:fillRect/>
          </a:stretch>
        </p:blipFill>
        <p:spPr>
          <a:xfrm>
            <a:off x="541323" y="301859"/>
            <a:ext cx="8061353" cy="4539781"/>
          </a:xfrm>
          <a:prstGeom prst="rect">
            <a:avLst/>
          </a:prstGeom>
        </p:spPr>
      </p:pic>
    </p:spTree>
    <p:extLst>
      <p:ext uri="{BB962C8B-B14F-4D97-AF65-F5344CB8AC3E}">
        <p14:creationId xmlns:p14="http://schemas.microsoft.com/office/powerpoint/2010/main" val="48340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0A926E4-C52F-9158-37C5-2D8A7CC8E931}"/>
              </a:ext>
            </a:extLst>
          </p:cNvPr>
          <p:cNvSpPr/>
          <p:nvPr/>
        </p:nvSpPr>
        <p:spPr>
          <a:xfrm>
            <a:off x="245607" y="2516189"/>
            <a:ext cx="1375740" cy="80645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4" name="Rectangle 43">
            <a:extLst>
              <a:ext uri="{FF2B5EF4-FFF2-40B4-BE49-F238E27FC236}">
                <a16:creationId xmlns:a16="http://schemas.microsoft.com/office/drawing/2014/main" id="{4CAE525C-8E91-0F75-A59C-C5C663ED0260}"/>
              </a:ext>
            </a:extLst>
          </p:cNvPr>
          <p:cNvSpPr/>
          <p:nvPr/>
        </p:nvSpPr>
        <p:spPr>
          <a:xfrm>
            <a:off x="2601953" y="1739444"/>
            <a:ext cx="1529767" cy="232297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42" name="Group 41">
            <a:extLst>
              <a:ext uri="{FF2B5EF4-FFF2-40B4-BE49-F238E27FC236}">
                <a16:creationId xmlns:a16="http://schemas.microsoft.com/office/drawing/2014/main" id="{793D8694-01B2-3B90-3B79-612C753D6E50}"/>
              </a:ext>
            </a:extLst>
          </p:cNvPr>
          <p:cNvGrpSpPr/>
          <p:nvPr/>
        </p:nvGrpSpPr>
        <p:grpSpPr>
          <a:xfrm>
            <a:off x="5112326" y="1974955"/>
            <a:ext cx="3644295" cy="1665184"/>
            <a:chOff x="5112326" y="1627291"/>
            <a:chExt cx="3644295" cy="1665184"/>
          </a:xfrm>
        </p:grpSpPr>
        <p:sp>
          <p:nvSpPr>
            <p:cNvPr id="13" name="Rectangle 12">
              <a:extLst>
                <a:ext uri="{FF2B5EF4-FFF2-40B4-BE49-F238E27FC236}">
                  <a16:creationId xmlns:a16="http://schemas.microsoft.com/office/drawing/2014/main" id="{FB1B944E-37BF-302C-2683-4A128184981F}"/>
                </a:ext>
              </a:extLst>
            </p:cNvPr>
            <p:cNvSpPr/>
            <p:nvPr/>
          </p:nvSpPr>
          <p:spPr>
            <a:xfrm>
              <a:off x="5112327" y="1851025"/>
              <a:ext cx="3644294" cy="144145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0" name="TextBox 39">
              <a:extLst>
                <a:ext uri="{FF2B5EF4-FFF2-40B4-BE49-F238E27FC236}">
                  <a16:creationId xmlns:a16="http://schemas.microsoft.com/office/drawing/2014/main" id="{EB11224E-7949-FC96-B1C8-68BD886F03B8}"/>
                </a:ext>
              </a:extLst>
            </p:cNvPr>
            <p:cNvSpPr txBox="1"/>
            <p:nvPr/>
          </p:nvSpPr>
          <p:spPr>
            <a:xfrm>
              <a:off x="5112326" y="1627291"/>
              <a:ext cx="3644294"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Computer</a:t>
              </a:r>
            </a:p>
          </p:txBody>
        </p:sp>
      </p:grpSp>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p:txBody>
          <a:bodyPr/>
          <a:lstStyle/>
          <a:p>
            <a:r>
              <a:rPr lang="en-NL"/>
              <a:t>Hardware drivers</a:t>
            </a:r>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18</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a:t>Drivers 101</a:t>
            </a:r>
            <a:endParaRPr lang="en-NL"/>
          </a:p>
        </p:txBody>
      </p:sp>
      <p:pic>
        <p:nvPicPr>
          <p:cNvPr id="5" name="Picture 4">
            <a:extLst>
              <a:ext uri="{FF2B5EF4-FFF2-40B4-BE49-F238E27FC236}">
                <a16:creationId xmlns:a16="http://schemas.microsoft.com/office/drawing/2014/main" id="{42532001-364B-FA05-3623-0BE7A89A1691}"/>
              </a:ext>
            </a:extLst>
          </p:cNvPr>
          <p:cNvPicPr>
            <a:picLocks noChangeAspect="1"/>
          </p:cNvPicPr>
          <p:nvPr/>
        </p:nvPicPr>
        <p:blipFill>
          <a:blip r:embed="rId3">
            <a:duotone>
              <a:schemeClr val="accent3">
                <a:shade val="45000"/>
                <a:satMod val="135000"/>
              </a:schemeClr>
              <a:prstClr val="white"/>
            </a:duotone>
          </a:blip>
          <a:stretch>
            <a:fillRect/>
          </a:stretch>
        </p:blipFill>
        <p:spPr>
          <a:xfrm>
            <a:off x="3050124" y="1881189"/>
            <a:ext cx="635000" cy="635000"/>
          </a:xfrm>
          <a:prstGeom prst="rect">
            <a:avLst/>
          </a:prstGeom>
        </p:spPr>
      </p:pic>
      <p:pic>
        <p:nvPicPr>
          <p:cNvPr id="6" name="Picture 5">
            <a:extLst>
              <a:ext uri="{FF2B5EF4-FFF2-40B4-BE49-F238E27FC236}">
                <a16:creationId xmlns:a16="http://schemas.microsoft.com/office/drawing/2014/main" id="{DF998B46-D5B8-BB10-719B-CE5F8CAEBCC6}"/>
              </a:ext>
            </a:extLst>
          </p:cNvPr>
          <p:cNvPicPr>
            <a:picLocks noChangeAspect="1"/>
          </p:cNvPicPr>
          <p:nvPr/>
        </p:nvPicPr>
        <p:blipFill>
          <a:blip r:embed="rId4">
            <a:duotone>
              <a:schemeClr val="accent3">
                <a:shade val="45000"/>
                <a:satMod val="135000"/>
              </a:schemeClr>
              <a:prstClr val="white"/>
            </a:duotone>
          </a:blip>
          <a:stretch>
            <a:fillRect/>
          </a:stretch>
        </p:blipFill>
        <p:spPr>
          <a:xfrm>
            <a:off x="3050124" y="3322640"/>
            <a:ext cx="635000" cy="635000"/>
          </a:xfrm>
          <a:prstGeom prst="rect">
            <a:avLst/>
          </a:prstGeom>
        </p:spPr>
      </p:pic>
      <p:pic>
        <p:nvPicPr>
          <p:cNvPr id="8" name="Picture 7">
            <a:extLst>
              <a:ext uri="{FF2B5EF4-FFF2-40B4-BE49-F238E27FC236}">
                <a16:creationId xmlns:a16="http://schemas.microsoft.com/office/drawing/2014/main" id="{5C1AC43C-C011-F8D8-E200-E9F53C737D86}"/>
              </a:ext>
            </a:extLst>
          </p:cNvPr>
          <p:cNvPicPr>
            <a:picLocks noChangeAspect="1"/>
          </p:cNvPicPr>
          <p:nvPr/>
        </p:nvPicPr>
        <p:blipFill>
          <a:blip r:embed="rId5">
            <a:duotone>
              <a:schemeClr val="accent3">
                <a:shade val="45000"/>
                <a:satMod val="135000"/>
              </a:schemeClr>
              <a:prstClr val="white"/>
            </a:duotone>
          </a:blip>
          <a:stretch>
            <a:fillRect/>
          </a:stretch>
        </p:blipFill>
        <p:spPr>
          <a:xfrm>
            <a:off x="539750" y="2601914"/>
            <a:ext cx="635000" cy="635000"/>
          </a:xfrm>
          <a:prstGeom prst="rect">
            <a:avLst/>
          </a:prstGeom>
        </p:spPr>
      </p:pic>
      <p:grpSp>
        <p:nvGrpSpPr>
          <p:cNvPr id="21" name="Group 20">
            <a:extLst>
              <a:ext uri="{FF2B5EF4-FFF2-40B4-BE49-F238E27FC236}">
                <a16:creationId xmlns:a16="http://schemas.microsoft.com/office/drawing/2014/main" id="{2AC2AABB-7B2D-DA76-474A-F06D98072D47}"/>
              </a:ext>
            </a:extLst>
          </p:cNvPr>
          <p:cNvGrpSpPr/>
          <p:nvPr/>
        </p:nvGrpSpPr>
        <p:grpSpPr>
          <a:xfrm>
            <a:off x="5464477" y="2198689"/>
            <a:ext cx="729447" cy="729447"/>
            <a:chOff x="5310448" y="2207026"/>
            <a:chExt cx="729447" cy="729447"/>
          </a:xfrm>
        </p:grpSpPr>
        <p:pic>
          <p:nvPicPr>
            <p:cNvPr id="10" name="Picture 9">
              <a:extLst>
                <a:ext uri="{FF2B5EF4-FFF2-40B4-BE49-F238E27FC236}">
                  <a16:creationId xmlns:a16="http://schemas.microsoft.com/office/drawing/2014/main" id="{88993ABA-0070-E101-26CD-7CDBD2E8F293}"/>
                </a:ext>
              </a:extLst>
            </p:cNvPr>
            <p:cNvPicPr>
              <a:picLocks noChangeAspect="1"/>
            </p:cNvPicPr>
            <p:nvPr/>
          </p:nvPicPr>
          <p:blipFill>
            <a:blip r:embed="rId6">
              <a:duotone>
                <a:schemeClr val="accent3">
                  <a:shade val="45000"/>
                  <a:satMod val="135000"/>
                </a:schemeClr>
                <a:prstClr val="white"/>
              </a:duotone>
            </a:blip>
            <a:stretch>
              <a:fillRect/>
            </a:stretch>
          </p:blipFill>
          <p:spPr>
            <a:xfrm>
              <a:off x="5310448" y="2207026"/>
              <a:ext cx="729447" cy="729447"/>
            </a:xfrm>
            <a:prstGeom prst="rect">
              <a:avLst/>
            </a:prstGeom>
          </p:spPr>
        </p:pic>
        <p:sp>
          <p:nvSpPr>
            <p:cNvPr id="11" name="TextBox 10">
              <a:extLst>
                <a:ext uri="{FF2B5EF4-FFF2-40B4-BE49-F238E27FC236}">
                  <a16:creationId xmlns:a16="http://schemas.microsoft.com/office/drawing/2014/main" id="{76C174B7-3CB8-C1CD-B788-2404DBFD18DD}"/>
                </a:ext>
              </a:extLst>
            </p:cNvPr>
            <p:cNvSpPr txBox="1"/>
            <p:nvPr/>
          </p:nvSpPr>
          <p:spPr>
            <a:xfrm>
              <a:off x="5310448" y="2425700"/>
              <a:ext cx="525064" cy="247649"/>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KERNEL</a:t>
              </a:r>
              <a:br>
                <a:rPr lang="en-GB" sz="1000" b="1">
                  <a:solidFill>
                    <a:schemeClr val="accent3"/>
                  </a:solidFill>
                  <a:latin typeface="+mn-lt"/>
                </a:rPr>
              </a:br>
              <a:r>
                <a:rPr lang="en-GB" sz="1000" b="1">
                  <a:solidFill>
                    <a:schemeClr val="accent3"/>
                  </a:solidFill>
                  <a:latin typeface="+mn-lt"/>
                </a:rPr>
                <a:t>DRIVER</a:t>
              </a:r>
            </a:p>
          </p:txBody>
        </p:sp>
      </p:grpSp>
      <p:cxnSp>
        <p:nvCxnSpPr>
          <p:cNvPr id="15" name="Straight Arrow Connector 129">
            <a:extLst>
              <a:ext uri="{FF2B5EF4-FFF2-40B4-BE49-F238E27FC236}">
                <a16:creationId xmlns:a16="http://schemas.microsoft.com/office/drawing/2014/main" id="{89570EC4-29C9-1D29-03B4-EF7C71F2D99F}"/>
              </a:ext>
            </a:extLst>
          </p:cNvPr>
          <p:cNvCxnSpPr>
            <a:cxnSpLocks/>
            <a:stCxn id="8" idx="3"/>
            <a:endCxn id="5" idx="1"/>
          </p:cNvCxnSpPr>
          <p:nvPr/>
        </p:nvCxnSpPr>
        <p:spPr>
          <a:xfrm flipV="1">
            <a:off x="1174750" y="2198689"/>
            <a:ext cx="1875374" cy="720725"/>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29">
            <a:extLst>
              <a:ext uri="{FF2B5EF4-FFF2-40B4-BE49-F238E27FC236}">
                <a16:creationId xmlns:a16="http://schemas.microsoft.com/office/drawing/2014/main" id="{AAAF8FDE-9BD6-8829-7803-3CA5F14EC86E}"/>
              </a:ext>
            </a:extLst>
          </p:cNvPr>
          <p:cNvCxnSpPr>
            <a:cxnSpLocks/>
            <a:stCxn id="8" idx="3"/>
            <a:endCxn id="6" idx="1"/>
          </p:cNvCxnSpPr>
          <p:nvPr/>
        </p:nvCxnSpPr>
        <p:spPr>
          <a:xfrm>
            <a:off x="1174750" y="2919414"/>
            <a:ext cx="1875374" cy="720726"/>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7150A7F-FBD9-A01F-350D-518278E71C08}"/>
              </a:ext>
            </a:extLst>
          </p:cNvPr>
          <p:cNvGrpSpPr/>
          <p:nvPr/>
        </p:nvGrpSpPr>
        <p:grpSpPr>
          <a:xfrm>
            <a:off x="5464476" y="2957916"/>
            <a:ext cx="729447" cy="729447"/>
            <a:chOff x="5310448" y="2207026"/>
            <a:chExt cx="729447" cy="729447"/>
          </a:xfrm>
        </p:grpSpPr>
        <p:pic>
          <p:nvPicPr>
            <p:cNvPr id="23" name="Picture 22">
              <a:extLst>
                <a:ext uri="{FF2B5EF4-FFF2-40B4-BE49-F238E27FC236}">
                  <a16:creationId xmlns:a16="http://schemas.microsoft.com/office/drawing/2014/main" id="{3F5EA95F-2842-D70C-63D4-FA5D8204082E}"/>
                </a:ext>
              </a:extLst>
            </p:cNvPr>
            <p:cNvPicPr>
              <a:picLocks noChangeAspect="1"/>
            </p:cNvPicPr>
            <p:nvPr/>
          </p:nvPicPr>
          <p:blipFill>
            <a:blip r:embed="rId6">
              <a:duotone>
                <a:schemeClr val="accent3">
                  <a:shade val="45000"/>
                  <a:satMod val="135000"/>
                </a:schemeClr>
                <a:prstClr val="white"/>
              </a:duotone>
            </a:blip>
            <a:stretch>
              <a:fillRect/>
            </a:stretch>
          </p:blipFill>
          <p:spPr>
            <a:xfrm>
              <a:off x="5310448" y="2207026"/>
              <a:ext cx="729447" cy="729447"/>
            </a:xfrm>
            <a:prstGeom prst="rect">
              <a:avLst/>
            </a:prstGeom>
          </p:spPr>
        </p:pic>
        <p:sp>
          <p:nvSpPr>
            <p:cNvPr id="24" name="TextBox 23">
              <a:extLst>
                <a:ext uri="{FF2B5EF4-FFF2-40B4-BE49-F238E27FC236}">
                  <a16:creationId xmlns:a16="http://schemas.microsoft.com/office/drawing/2014/main" id="{74494CD1-1DBD-1C8E-6E02-FE9912E70380}"/>
                </a:ext>
              </a:extLst>
            </p:cNvPr>
            <p:cNvSpPr txBox="1"/>
            <p:nvPr/>
          </p:nvSpPr>
          <p:spPr>
            <a:xfrm>
              <a:off x="5310448" y="2425700"/>
              <a:ext cx="525064" cy="247649"/>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KERNEL</a:t>
              </a:r>
              <a:br>
                <a:rPr lang="en-GB" sz="1000" b="1">
                  <a:solidFill>
                    <a:schemeClr val="accent3"/>
                  </a:solidFill>
                  <a:latin typeface="+mn-lt"/>
                </a:rPr>
              </a:br>
              <a:r>
                <a:rPr lang="en-GB" sz="1000" b="1">
                  <a:solidFill>
                    <a:schemeClr val="accent3"/>
                  </a:solidFill>
                  <a:latin typeface="+mn-lt"/>
                </a:rPr>
                <a:t>DRIVER</a:t>
              </a:r>
            </a:p>
          </p:txBody>
        </p:sp>
      </p:grpSp>
      <p:cxnSp>
        <p:nvCxnSpPr>
          <p:cNvPr id="25" name="Straight Arrow Connector 129">
            <a:extLst>
              <a:ext uri="{FF2B5EF4-FFF2-40B4-BE49-F238E27FC236}">
                <a16:creationId xmlns:a16="http://schemas.microsoft.com/office/drawing/2014/main" id="{ED35740A-3E7A-845E-4862-40A63C2B58E2}"/>
              </a:ext>
            </a:extLst>
          </p:cNvPr>
          <p:cNvCxnSpPr>
            <a:cxnSpLocks/>
            <a:stCxn id="5" idx="3"/>
            <a:endCxn id="11" idx="1"/>
          </p:cNvCxnSpPr>
          <p:nvPr/>
        </p:nvCxnSpPr>
        <p:spPr>
          <a:xfrm>
            <a:off x="3685124" y="2198689"/>
            <a:ext cx="1779353" cy="342499"/>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129">
            <a:extLst>
              <a:ext uri="{FF2B5EF4-FFF2-40B4-BE49-F238E27FC236}">
                <a16:creationId xmlns:a16="http://schemas.microsoft.com/office/drawing/2014/main" id="{40EA0010-F378-FC29-FED9-D33879F67717}"/>
              </a:ext>
            </a:extLst>
          </p:cNvPr>
          <p:cNvCxnSpPr>
            <a:cxnSpLocks/>
            <a:stCxn id="6" idx="3"/>
          </p:cNvCxnSpPr>
          <p:nvPr/>
        </p:nvCxnSpPr>
        <p:spPr>
          <a:xfrm flipV="1">
            <a:off x="3685124" y="3322639"/>
            <a:ext cx="1773754" cy="317501"/>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129">
            <a:extLst>
              <a:ext uri="{FF2B5EF4-FFF2-40B4-BE49-F238E27FC236}">
                <a16:creationId xmlns:a16="http://schemas.microsoft.com/office/drawing/2014/main" id="{0DE1DBA6-4501-B6F2-77E5-2ACBED2D2EAB}"/>
              </a:ext>
            </a:extLst>
          </p:cNvPr>
          <p:cNvCxnSpPr>
            <a:cxnSpLocks/>
            <a:stCxn id="10" idx="3"/>
            <a:endCxn id="12" idx="1"/>
          </p:cNvCxnSpPr>
          <p:nvPr/>
        </p:nvCxnSpPr>
        <p:spPr>
          <a:xfrm>
            <a:off x="6193924" y="2563413"/>
            <a:ext cx="1540319" cy="364723"/>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29">
            <a:extLst>
              <a:ext uri="{FF2B5EF4-FFF2-40B4-BE49-F238E27FC236}">
                <a16:creationId xmlns:a16="http://schemas.microsoft.com/office/drawing/2014/main" id="{28EB91DF-5060-3AF1-26AC-CAC4C9208D32}"/>
              </a:ext>
            </a:extLst>
          </p:cNvPr>
          <p:cNvCxnSpPr>
            <a:cxnSpLocks/>
            <a:stCxn id="23" idx="3"/>
            <a:endCxn id="12" idx="1"/>
          </p:cNvCxnSpPr>
          <p:nvPr/>
        </p:nvCxnSpPr>
        <p:spPr>
          <a:xfrm flipV="1">
            <a:off x="6193923" y="2928136"/>
            <a:ext cx="1540320" cy="394504"/>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C53149B-5A6D-C41E-B7FA-03B7A8C50531}"/>
              </a:ext>
            </a:extLst>
          </p:cNvPr>
          <p:cNvSpPr txBox="1"/>
          <p:nvPr/>
        </p:nvSpPr>
        <p:spPr>
          <a:xfrm>
            <a:off x="2601953" y="1553651"/>
            <a:ext cx="1529767"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Peripherals</a:t>
            </a:r>
          </a:p>
        </p:txBody>
      </p:sp>
      <p:sp>
        <p:nvSpPr>
          <p:cNvPr id="47" name="TextBox 46">
            <a:extLst>
              <a:ext uri="{FF2B5EF4-FFF2-40B4-BE49-F238E27FC236}">
                <a16:creationId xmlns:a16="http://schemas.microsoft.com/office/drawing/2014/main" id="{40BE4C35-F5AF-9DCA-F0D0-12EC990F4DDA}"/>
              </a:ext>
            </a:extLst>
          </p:cNvPr>
          <p:cNvSpPr txBox="1"/>
          <p:nvPr/>
        </p:nvSpPr>
        <p:spPr>
          <a:xfrm>
            <a:off x="245607" y="2311222"/>
            <a:ext cx="1375739"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User</a:t>
            </a:r>
          </a:p>
        </p:txBody>
      </p:sp>
      <p:sp>
        <p:nvSpPr>
          <p:cNvPr id="49" name="Rounded Rectangle 48">
            <a:extLst>
              <a:ext uri="{FF2B5EF4-FFF2-40B4-BE49-F238E27FC236}">
                <a16:creationId xmlns:a16="http://schemas.microsoft.com/office/drawing/2014/main" id="{F8086728-7C8D-B0BD-58E0-9F8020ED47B6}"/>
              </a:ext>
            </a:extLst>
          </p:cNvPr>
          <p:cNvSpPr/>
          <p:nvPr/>
        </p:nvSpPr>
        <p:spPr>
          <a:xfrm>
            <a:off x="7959724" y="2700356"/>
            <a:ext cx="360000" cy="355583"/>
          </a:xfrm>
          <a:prstGeom prst="roundRect">
            <a:avLst>
              <a:gd name="adj" fmla="val 73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2" name="Picture 11">
            <a:extLst>
              <a:ext uri="{FF2B5EF4-FFF2-40B4-BE49-F238E27FC236}">
                <a16:creationId xmlns:a16="http://schemas.microsoft.com/office/drawing/2014/main" id="{07F32037-1256-D7F6-6A74-D76A9D04A4FE}"/>
              </a:ext>
            </a:extLst>
          </p:cNvPr>
          <p:cNvPicPr>
            <a:picLocks noChangeAspect="1"/>
          </p:cNvPicPr>
          <p:nvPr/>
        </p:nvPicPr>
        <p:blipFill>
          <a:blip r:embed="rId7">
            <a:duotone>
              <a:schemeClr val="accent3">
                <a:shade val="45000"/>
                <a:satMod val="135000"/>
              </a:schemeClr>
              <a:prstClr val="white"/>
            </a:duotone>
          </a:blip>
          <a:stretch>
            <a:fillRect/>
          </a:stretch>
        </p:blipFill>
        <p:spPr>
          <a:xfrm>
            <a:off x="7734243" y="2610636"/>
            <a:ext cx="635000" cy="635000"/>
          </a:xfrm>
          <a:prstGeom prst="rect">
            <a:avLst/>
          </a:prstGeom>
        </p:spPr>
      </p:pic>
      <p:pic>
        <p:nvPicPr>
          <p:cNvPr id="38" name="Picture 37" descr="Icon&#10;&#10;Description automatically generated">
            <a:extLst>
              <a:ext uri="{FF2B5EF4-FFF2-40B4-BE49-F238E27FC236}">
                <a16:creationId xmlns:a16="http://schemas.microsoft.com/office/drawing/2014/main" id="{3EB83B71-CD75-977E-BA4B-577FEED561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119" y="2780736"/>
            <a:ext cx="199210" cy="199210"/>
          </a:xfrm>
          <a:prstGeom prst="rect">
            <a:avLst/>
          </a:prstGeom>
        </p:spPr>
      </p:pic>
    </p:spTree>
    <p:extLst>
      <p:ext uri="{BB962C8B-B14F-4D97-AF65-F5344CB8AC3E}">
        <p14:creationId xmlns:p14="http://schemas.microsoft.com/office/powerpoint/2010/main" val="2927124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p:txBody>
          <a:bodyPr/>
          <a:lstStyle/>
          <a:p>
            <a:r>
              <a:rPr lang="en-NL"/>
              <a:t>Software drivers</a:t>
            </a:r>
          </a:p>
          <a:p>
            <a:pPr marL="285750" indent="-285750">
              <a:buFont typeface="Wingdings" pitchFamily="2" charset="2"/>
              <a:buChar char="§"/>
            </a:pPr>
            <a:endParaRPr lang="en-NL"/>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19</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a:t>Drivers 101</a:t>
            </a:r>
            <a:endParaRPr lang="en-NL"/>
          </a:p>
        </p:txBody>
      </p:sp>
      <p:sp>
        <p:nvSpPr>
          <p:cNvPr id="29" name="Rectangle 28">
            <a:extLst>
              <a:ext uri="{FF2B5EF4-FFF2-40B4-BE49-F238E27FC236}">
                <a16:creationId xmlns:a16="http://schemas.microsoft.com/office/drawing/2014/main" id="{C7724EC8-6853-BAE6-7EB7-CCB4D7E6A56B}"/>
              </a:ext>
            </a:extLst>
          </p:cNvPr>
          <p:cNvSpPr/>
          <p:nvPr/>
        </p:nvSpPr>
        <p:spPr>
          <a:xfrm>
            <a:off x="245607" y="2701512"/>
            <a:ext cx="1375740" cy="80645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31" name="Group 30">
            <a:extLst>
              <a:ext uri="{FF2B5EF4-FFF2-40B4-BE49-F238E27FC236}">
                <a16:creationId xmlns:a16="http://schemas.microsoft.com/office/drawing/2014/main" id="{53F5A6CC-82EA-9CBF-53C3-1EB1038499BE}"/>
              </a:ext>
            </a:extLst>
          </p:cNvPr>
          <p:cNvGrpSpPr/>
          <p:nvPr/>
        </p:nvGrpSpPr>
        <p:grpSpPr>
          <a:xfrm>
            <a:off x="6031148" y="2178384"/>
            <a:ext cx="2725473" cy="1665184"/>
            <a:chOff x="6031148" y="1627291"/>
            <a:chExt cx="2725473" cy="1665184"/>
          </a:xfrm>
        </p:grpSpPr>
        <p:sp>
          <p:nvSpPr>
            <p:cNvPr id="32" name="Rectangle 31">
              <a:extLst>
                <a:ext uri="{FF2B5EF4-FFF2-40B4-BE49-F238E27FC236}">
                  <a16:creationId xmlns:a16="http://schemas.microsoft.com/office/drawing/2014/main" id="{06AAD35B-63A6-888E-F28C-230260769862}"/>
                </a:ext>
              </a:extLst>
            </p:cNvPr>
            <p:cNvSpPr/>
            <p:nvPr/>
          </p:nvSpPr>
          <p:spPr>
            <a:xfrm>
              <a:off x="6031149" y="1851025"/>
              <a:ext cx="2725472" cy="144145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 name="TextBox 32">
              <a:extLst>
                <a:ext uri="{FF2B5EF4-FFF2-40B4-BE49-F238E27FC236}">
                  <a16:creationId xmlns:a16="http://schemas.microsoft.com/office/drawing/2014/main" id="{1706602D-CC74-6E7C-CCC2-306895A81B05}"/>
                </a:ext>
              </a:extLst>
            </p:cNvPr>
            <p:cNvSpPr txBox="1"/>
            <p:nvPr/>
          </p:nvSpPr>
          <p:spPr>
            <a:xfrm>
              <a:off x="6031148" y="1627291"/>
              <a:ext cx="2725472"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Computer</a:t>
              </a:r>
            </a:p>
          </p:txBody>
        </p:sp>
      </p:grpSp>
      <p:pic>
        <p:nvPicPr>
          <p:cNvPr id="36" name="Picture 35">
            <a:extLst>
              <a:ext uri="{FF2B5EF4-FFF2-40B4-BE49-F238E27FC236}">
                <a16:creationId xmlns:a16="http://schemas.microsoft.com/office/drawing/2014/main" id="{EA1278CB-0E01-0E79-A254-92BE18830B92}"/>
              </a:ext>
            </a:extLst>
          </p:cNvPr>
          <p:cNvPicPr>
            <a:picLocks noChangeAspect="1"/>
          </p:cNvPicPr>
          <p:nvPr/>
        </p:nvPicPr>
        <p:blipFill>
          <a:blip r:embed="rId3">
            <a:duotone>
              <a:schemeClr val="accent3">
                <a:shade val="45000"/>
                <a:satMod val="135000"/>
              </a:schemeClr>
              <a:prstClr val="white"/>
            </a:duotone>
          </a:blip>
          <a:stretch>
            <a:fillRect/>
          </a:stretch>
        </p:blipFill>
        <p:spPr>
          <a:xfrm>
            <a:off x="539750" y="2787237"/>
            <a:ext cx="635000" cy="635000"/>
          </a:xfrm>
          <a:prstGeom prst="rect">
            <a:avLst/>
          </a:prstGeom>
        </p:spPr>
      </p:pic>
      <p:grpSp>
        <p:nvGrpSpPr>
          <p:cNvPr id="37" name="Group 36">
            <a:extLst>
              <a:ext uri="{FF2B5EF4-FFF2-40B4-BE49-F238E27FC236}">
                <a16:creationId xmlns:a16="http://schemas.microsoft.com/office/drawing/2014/main" id="{4CA3A064-440E-8097-AF7F-3410B0107E9C}"/>
              </a:ext>
            </a:extLst>
          </p:cNvPr>
          <p:cNvGrpSpPr/>
          <p:nvPr/>
        </p:nvGrpSpPr>
        <p:grpSpPr>
          <a:xfrm>
            <a:off x="6355284" y="2763600"/>
            <a:ext cx="729447" cy="729447"/>
            <a:chOff x="5310448" y="2207026"/>
            <a:chExt cx="729447" cy="729447"/>
          </a:xfrm>
        </p:grpSpPr>
        <p:pic>
          <p:nvPicPr>
            <p:cNvPr id="38" name="Picture 37">
              <a:extLst>
                <a:ext uri="{FF2B5EF4-FFF2-40B4-BE49-F238E27FC236}">
                  <a16:creationId xmlns:a16="http://schemas.microsoft.com/office/drawing/2014/main" id="{A108A448-DD08-C322-309D-D02D5BE01BDC}"/>
                </a:ext>
              </a:extLst>
            </p:cNvPr>
            <p:cNvPicPr>
              <a:picLocks noChangeAspect="1"/>
            </p:cNvPicPr>
            <p:nvPr/>
          </p:nvPicPr>
          <p:blipFill>
            <a:blip r:embed="rId4">
              <a:duotone>
                <a:schemeClr val="accent3">
                  <a:shade val="45000"/>
                  <a:satMod val="135000"/>
                </a:schemeClr>
                <a:prstClr val="white"/>
              </a:duotone>
            </a:blip>
            <a:stretch>
              <a:fillRect/>
            </a:stretch>
          </p:blipFill>
          <p:spPr>
            <a:xfrm>
              <a:off x="5310448" y="2207026"/>
              <a:ext cx="729447" cy="729447"/>
            </a:xfrm>
            <a:prstGeom prst="rect">
              <a:avLst/>
            </a:prstGeom>
          </p:spPr>
        </p:pic>
        <p:sp>
          <p:nvSpPr>
            <p:cNvPr id="39" name="TextBox 38">
              <a:extLst>
                <a:ext uri="{FF2B5EF4-FFF2-40B4-BE49-F238E27FC236}">
                  <a16:creationId xmlns:a16="http://schemas.microsoft.com/office/drawing/2014/main" id="{57347A51-9DE4-1DDD-9604-9930228A4F24}"/>
                </a:ext>
              </a:extLst>
            </p:cNvPr>
            <p:cNvSpPr txBox="1"/>
            <p:nvPr/>
          </p:nvSpPr>
          <p:spPr>
            <a:xfrm>
              <a:off x="5310448" y="2425700"/>
              <a:ext cx="525064" cy="247649"/>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KERNEL</a:t>
              </a:r>
              <a:br>
                <a:rPr lang="en-GB" sz="1000" b="1">
                  <a:solidFill>
                    <a:schemeClr val="accent3"/>
                  </a:solidFill>
                  <a:latin typeface="+mn-lt"/>
                </a:rPr>
              </a:br>
              <a:r>
                <a:rPr lang="en-GB" sz="1000" b="1">
                  <a:solidFill>
                    <a:schemeClr val="accent3"/>
                  </a:solidFill>
                  <a:latin typeface="+mn-lt"/>
                </a:rPr>
                <a:t>DRIVER</a:t>
              </a:r>
            </a:p>
          </p:txBody>
        </p:sp>
      </p:grpSp>
      <p:cxnSp>
        <p:nvCxnSpPr>
          <p:cNvPr id="47" name="Straight Arrow Connector 129">
            <a:extLst>
              <a:ext uri="{FF2B5EF4-FFF2-40B4-BE49-F238E27FC236}">
                <a16:creationId xmlns:a16="http://schemas.microsoft.com/office/drawing/2014/main" id="{9C8B689A-EA16-4FDE-076E-108AEF1BCCA8}"/>
              </a:ext>
            </a:extLst>
          </p:cNvPr>
          <p:cNvCxnSpPr>
            <a:cxnSpLocks/>
            <a:stCxn id="38" idx="3"/>
            <a:endCxn id="52" idx="1"/>
          </p:cNvCxnSpPr>
          <p:nvPr/>
        </p:nvCxnSpPr>
        <p:spPr>
          <a:xfrm>
            <a:off x="7084731" y="3128324"/>
            <a:ext cx="649512" cy="3241"/>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C298E22-5B0F-1691-A929-553849BD4569}"/>
              </a:ext>
            </a:extLst>
          </p:cNvPr>
          <p:cNvSpPr txBox="1"/>
          <p:nvPr/>
        </p:nvSpPr>
        <p:spPr>
          <a:xfrm>
            <a:off x="1945481" y="1646776"/>
            <a:ext cx="3875959" cy="206620"/>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Firmware update utility</a:t>
            </a:r>
          </a:p>
        </p:txBody>
      </p:sp>
      <p:sp>
        <p:nvSpPr>
          <p:cNvPr id="50" name="TextBox 49">
            <a:extLst>
              <a:ext uri="{FF2B5EF4-FFF2-40B4-BE49-F238E27FC236}">
                <a16:creationId xmlns:a16="http://schemas.microsoft.com/office/drawing/2014/main" id="{C06AC78B-0AFC-603D-CD9B-BE2EF4B17D0A}"/>
              </a:ext>
            </a:extLst>
          </p:cNvPr>
          <p:cNvSpPr txBox="1"/>
          <p:nvPr/>
        </p:nvSpPr>
        <p:spPr>
          <a:xfrm>
            <a:off x="245607" y="2496545"/>
            <a:ext cx="1375739"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User</a:t>
            </a:r>
          </a:p>
        </p:txBody>
      </p:sp>
      <p:sp>
        <p:nvSpPr>
          <p:cNvPr id="51" name="Rounded Rectangle 50">
            <a:extLst>
              <a:ext uri="{FF2B5EF4-FFF2-40B4-BE49-F238E27FC236}">
                <a16:creationId xmlns:a16="http://schemas.microsoft.com/office/drawing/2014/main" id="{AF9438B9-328B-534A-ABF9-02BC22464832}"/>
              </a:ext>
            </a:extLst>
          </p:cNvPr>
          <p:cNvSpPr/>
          <p:nvPr/>
        </p:nvSpPr>
        <p:spPr>
          <a:xfrm>
            <a:off x="7959724" y="2885679"/>
            <a:ext cx="360000" cy="355583"/>
          </a:xfrm>
          <a:prstGeom prst="roundRect">
            <a:avLst>
              <a:gd name="adj" fmla="val 73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52" name="Picture 51">
            <a:extLst>
              <a:ext uri="{FF2B5EF4-FFF2-40B4-BE49-F238E27FC236}">
                <a16:creationId xmlns:a16="http://schemas.microsoft.com/office/drawing/2014/main" id="{1FCA1D36-DE93-1B51-304F-CE115A87F0CB}"/>
              </a:ext>
            </a:extLst>
          </p:cNvPr>
          <p:cNvPicPr>
            <a:picLocks noChangeAspect="1"/>
          </p:cNvPicPr>
          <p:nvPr/>
        </p:nvPicPr>
        <p:blipFill>
          <a:blip r:embed="rId5">
            <a:duotone>
              <a:schemeClr val="accent3">
                <a:shade val="45000"/>
                <a:satMod val="135000"/>
              </a:schemeClr>
              <a:prstClr val="white"/>
            </a:duotone>
          </a:blip>
          <a:stretch>
            <a:fillRect/>
          </a:stretch>
        </p:blipFill>
        <p:spPr>
          <a:xfrm>
            <a:off x="7734243" y="2814065"/>
            <a:ext cx="635000" cy="635000"/>
          </a:xfrm>
          <a:prstGeom prst="rect">
            <a:avLst/>
          </a:prstGeom>
        </p:spPr>
      </p:pic>
      <p:cxnSp>
        <p:nvCxnSpPr>
          <p:cNvPr id="56" name="Straight Arrow Connector 129">
            <a:extLst>
              <a:ext uri="{FF2B5EF4-FFF2-40B4-BE49-F238E27FC236}">
                <a16:creationId xmlns:a16="http://schemas.microsoft.com/office/drawing/2014/main" id="{2C79005E-E1AD-4590-E1BB-695479BC4BB6}"/>
              </a:ext>
            </a:extLst>
          </p:cNvPr>
          <p:cNvCxnSpPr>
            <a:cxnSpLocks/>
            <a:stCxn id="36" idx="3"/>
          </p:cNvCxnSpPr>
          <p:nvPr/>
        </p:nvCxnSpPr>
        <p:spPr>
          <a:xfrm>
            <a:off x="1174750" y="3104737"/>
            <a:ext cx="828331" cy="1361"/>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29">
            <a:extLst>
              <a:ext uri="{FF2B5EF4-FFF2-40B4-BE49-F238E27FC236}">
                <a16:creationId xmlns:a16="http://schemas.microsoft.com/office/drawing/2014/main" id="{C9D35ECC-5A85-4429-5BE0-5C7BC100CD0F}"/>
              </a:ext>
            </a:extLst>
          </p:cNvPr>
          <p:cNvCxnSpPr>
            <a:cxnSpLocks/>
            <a:endCxn id="39" idx="1"/>
          </p:cNvCxnSpPr>
          <p:nvPr/>
        </p:nvCxnSpPr>
        <p:spPr>
          <a:xfrm>
            <a:off x="5763372" y="3106098"/>
            <a:ext cx="591912" cy="1"/>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3" name="Picture 62" descr="Icon&#10;&#10;Description automatically generated">
            <a:extLst>
              <a:ext uri="{FF2B5EF4-FFF2-40B4-BE49-F238E27FC236}">
                <a16:creationId xmlns:a16="http://schemas.microsoft.com/office/drawing/2014/main" id="{3312ED09-3912-71AC-C921-D02476A24CE7}"/>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16842" y="2962263"/>
            <a:ext cx="221812" cy="221812"/>
          </a:xfrm>
          <a:prstGeom prst="rect">
            <a:avLst/>
          </a:prstGeom>
        </p:spPr>
      </p:pic>
      <p:grpSp>
        <p:nvGrpSpPr>
          <p:cNvPr id="14" name="Group 13">
            <a:extLst>
              <a:ext uri="{FF2B5EF4-FFF2-40B4-BE49-F238E27FC236}">
                <a16:creationId xmlns:a16="http://schemas.microsoft.com/office/drawing/2014/main" id="{E09D8870-C286-C07D-D808-99E337AF7678}"/>
              </a:ext>
            </a:extLst>
          </p:cNvPr>
          <p:cNvGrpSpPr/>
          <p:nvPr/>
        </p:nvGrpSpPr>
        <p:grpSpPr>
          <a:xfrm>
            <a:off x="1940640" y="1874521"/>
            <a:ext cx="3880800" cy="2432304"/>
            <a:chOff x="1940640" y="1874521"/>
            <a:chExt cx="3880800" cy="2432304"/>
          </a:xfrm>
        </p:grpSpPr>
        <p:sp>
          <p:nvSpPr>
            <p:cNvPr id="1024" name="Rectangle 1023">
              <a:extLst>
                <a:ext uri="{FF2B5EF4-FFF2-40B4-BE49-F238E27FC236}">
                  <a16:creationId xmlns:a16="http://schemas.microsoft.com/office/drawing/2014/main" id="{91C4027A-9E7A-C35F-055F-43A085EE08EC}"/>
                </a:ext>
              </a:extLst>
            </p:cNvPr>
            <p:cNvSpPr/>
            <p:nvPr/>
          </p:nvSpPr>
          <p:spPr>
            <a:xfrm>
              <a:off x="1940640" y="1874521"/>
              <a:ext cx="3880800" cy="2432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3" name="Picture 12" descr="Graphical user interface, application&#10;&#10;Description automatically generated">
              <a:extLst>
                <a:ext uri="{FF2B5EF4-FFF2-40B4-BE49-F238E27FC236}">
                  <a16:creationId xmlns:a16="http://schemas.microsoft.com/office/drawing/2014/main" id="{FE71E8F0-BD1B-12CA-051B-B1E9A01166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0894" y="1957538"/>
              <a:ext cx="3760291" cy="2266269"/>
            </a:xfrm>
            <a:prstGeom prst="rect">
              <a:avLst/>
            </a:prstGeom>
          </p:spPr>
        </p:pic>
      </p:grpSp>
    </p:spTree>
    <p:extLst>
      <p:ext uri="{BB962C8B-B14F-4D97-AF65-F5344CB8AC3E}">
        <p14:creationId xmlns:p14="http://schemas.microsoft.com/office/powerpoint/2010/main" val="3516238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FFE498-6CE9-AB52-2CD0-56D2BFD24CD5}"/>
              </a:ext>
            </a:extLst>
          </p:cNvPr>
          <p:cNvSpPr>
            <a:spLocks noGrp="1"/>
          </p:cNvSpPr>
          <p:nvPr>
            <p:ph type="sldNum" sz="quarter" idx="17"/>
          </p:nvPr>
        </p:nvSpPr>
        <p:spPr/>
        <p:txBody>
          <a:bodyPr/>
          <a:lstStyle/>
          <a:p>
            <a:pPr>
              <a:defRPr/>
            </a:pPr>
            <a:fld id="{12520EC2-4F73-AF4C-9182-5D28AF2BCD70}" type="slidenum">
              <a:rPr lang="nl-NL" altLang="en-US" smtClean="0"/>
              <a:pPr>
                <a:defRPr/>
              </a:pPr>
              <a:t>2</a:t>
            </a:fld>
            <a:endParaRPr lang="nl-NL" altLang="en-US"/>
          </a:p>
        </p:txBody>
      </p:sp>
      <p:sp>
        <p:nvSpPr>
          <p:cNvPr id="3" name="Title 2">
            <a:extLst>
              <a:ext uri="{FF2B5EF4-FFF2-40B4-BE49-F238E27FC236}">
                <a16:creationId xmlns:a16="http://schemas.microsoft.com/office/drawing/2014/main" id="{42D4699B-9CB6-EABA-5876-4C9FABF77D03}"/>
              </a:ext>
            </a:extLst>
          </p:cNvPr>
          <p:cNvSpPr>
            <a:spLocks noGrp="1"/>
          </p:cNvSpPr>
          <p:nvPr>
            <p:ph type="title"/>
          </p:nvPr>
        </p:nvSpPr>
        <p:spPr/>
        <p:txBody>
          <a:bodyPr/>
          <a:lstStyle/>
          <a:p>
            <a:r>
              <a:rPr lang="en-NL"/>
              <a:t>About</a:t>
            </a:r>
          </a:p>
        </p:txBody>
      </p:sp>
      <p:sp>
        <p:nvSpPr>
          <p:cNvPr id="4" name="Text Placeholder 3">
            <a:extLst>
              <a:ext uri="{FF2B5EF4-FFF2-40B4-BE49-F238E27FC236}">
                <a16:creationId xmlns:a16="http://schemas.microsoft.com/office/drawing/2014/main" id="{65E8E750-0C1A-AAEE-B441-0A146DAB5164}"/>
              </a:ext>
            </a:extLst>
          </p:cNvPr>
          <p:cNvSpPr>
            <a:spLocks noGrp="1"/>
          </p:cNvSpPr>
          <p:nvPr>
            <p:ph type="body" sz="quarter" idx="16"/>
          </p:nvPr>
        </p:nvSpPr>
        <p:spPr/>
        <p:txBody>
          <a:bodyPr/>
          <a:lstStyle/>
          <a:p>
            <a:r>
              <a:rPr lang="en-NL" sz="1600"/>
              <a:t>Tijme Gommers</a:t>
            </a:r>
          </a:p>
          <a:p>
            <a:pPr marL="285750" indent="-285750">
              <a:buFont typeface="Wingdings" pitchFamily="2" charset="2"/>
              <a:buChar char="§"/>
            </a:pPr>
            <a:r>
              <a:rPr lang="en-NL" sz="1400">
                <a:solidFill>
                  <a:schemeClr val="accent3"/>
                </a:solidFill>
              </a:rPr>
              <a:t>Product Lead / Red Teamer</a:t>
            </a:r>
          </a:p>
          <a:p>
            <a:pPr marL="285750" indent="-285750">
              <a:buFont typeface="Wingdings" pitchFamily="2" charset="2"/>
              <a:buChar char="§"/>
            </a:pPr>
            <a:r>
              <a:rPr lang="en-NL" sz="1400">
                <a:solidFill>
                  <a:schemeClr val="accent3"/>
                </a:solidFill>
              </a:rPr>
              <a:t>Works at Northwave Cyber Security</a:t>
            </a:r>
          </a:p>
          <a:p>
            <a:pPr marL="285750" indent="-285750">
              <a:buFont typeface="Wingdings" pitchFamily="2" charset="2"/>
              <a:buChar char="§"/>
            </a:pPr>
            <a:r>
              <a:rPr lang="en-NL" sz="1400">
                <a:solidFill>
                  <a:schemeClr val="accent3"/>
                </a:solidFill>
              </a:rPr>
              <a:t>Forensics at Hunted (NPO3)</a:t>
            </a:r>
          </a:p>
          <a:p>
            <a:pPr marL="285750" indent="-285750">
              <a:buFont typeface="Wingdings" pitchFamily="2" charset="2"/>
              <a:buChar char="§"/>
            </a:pPr>
            <a:r>
              <a:rPr lang="en-NL" sz="1400">
                <a:solidFill>
                  <a:schemeClr val="accent3"/>
                </a:solidFill>
              </a:rPr>
              <a:t>Lives in the Netherlands</a:t>
            </a:r>
          </a:p>
          <a:p>
            <a:pPr marL="285750" indent="-285750">
              <a:buFont typeface="Wingdings" pitchFamily="2" charset="2"/>
              <a:buChar char="§"/>
            </a:pPr>
            <a:r>
              <a:rPr lang="en-NL" sz="1400">
                <a:solidFill>
                  <a:schemeClr val="accent3"/>
                </a:solidFill>
              </a:rPr>
              <a:t>Author of open-source software</a:t>
            </a:r>
            <a:br>
              <a:rPr lang="en-NL" sz="1400">
                <a:solidFill>
                  <a:schemeClr val="accent3"/>
                </a:solidFill>
              </a:rPr>
            </a:br>
            <a:r>
              <a:rPr lang="en-NL" sz="1200">
                <a:solidFill>
                  <a:schemeClr val="accent3"/>
                </a:solidFill>
                <a:hlinkClick r:id="rId3"/>
              </a:rPr>
              <a:t>Kernel Mii</a:t>
            </a:r>
            <a:r>
              <a:rPr lang="en-NL" sz="1200">
                <a:solidFill>
                  <a:schemeClr val="accent3"/>
                </a:solidFill>
              </a:rPr>
              <a:t>, </a:t>
            </a:r>
            <a:r>
              <a:rPr lang="en-NL" sz="1200">
                <a:solidFill>
                  <a:schemeClr val="accent3"/>
                </a:solidFill>
                <a:hlinkClick r:id="rId4"/>
              </a:rPr>
              <a:t>Raivo OTP</a:t>
            </a:r>
            <a:r>
              <a:rPr lang="en-NL" sz="1200">
                <a:solidFill>
                  <a:schemeClr val="accent3"/>
                </a:solidFill>
              </a:rPr>
              <a:t>, </a:t>
            </a:r>
            <a:r>
              <a:rPr lang="en-NL" sz="1200">
                <a:solidFill>
                  <a:schemeClr val="accent3"/>
                </a:solidFill>
                <a:hlinkClick r:id="rId5"/>
              </a:rPr>
              <a:t>WikiRaider</a:t>
            </a:r>
            <a:endParaRPr lang="en-NL" sz="1400">
              <a:solidFill>
                <a:schemeClr val="accent3"/>
              </a:solidFill>
            </a:endParaRPr>
          </a:p>
          <a:p>
            <a:pPr marL="285750" indent="-285750">
              <a:buFont typeface="Wingdings" pitchFamily="2" charset="2"/>
              <a:buChar char="§"/>
            </a:pPr>
            <a:r>
              <a:rPr lang="en-NL" sz="1400">
                <a:solidFill>
                  <a:schemeClr val="accent3"/>
                </a:solidFill>
              </a:rPr>
              <a:t>Socials username is @tijme</a:t>
            </a:r>
            <a:br>
              <a:rPr lang="en-NL" sz="1200">
                <a:solidFill>
                  <a:schemeClr val="accent3"/>
                </a:solidFill>
              </a:rPr>
            </a:br>
            <a:r>
              <a:rPr lang="nl-NL" sz="1200">
                <a:solidFill>
                  <a:schemeClr val="accent3"/>
                </a:solidFill>
                <a:hlinkClick r:id="rId6"/>
              </a:rPr>
              <a:t>Twitter</a:t>
            </a:r>
            <a:r>
              <a:rPr lang="nl-NL" sz="1200">
                <a:solidFill>
                  <a:schemeClr val="accent3"/>
                </a:solidFill>
              </a:rPr>
              <a:t>, </a:t>
            </a:r>
            <a:r>
              <a:rPr lang="nl-NL" sz="1200">
                <a:solidFill>
                  <a:schemeClr val="accent3"/>
                </a:solidFill>
                <a:hlinkClick r:id="rId7"/>
              </a:rPr>
              <a:t>GitHub</a:t>
            </a:r>
            <a:r>
              <a:rPr lang="nl-NL" sz="1200">
                <a:solidFill>
                  <a:schemeClr val="accent3"/>
                </a:solidFill>
              </a:rPr>
              <a:t>, </a:t>
            </a:r>
            <a:r>
              <a:rPr lang="nl-NL" sz="1200">
                <a:solidFill>
                  <a:schemeClr val="accent3"/>
                </a:solidFill>
                <a:hlinkClick r:id="rId8"/>
              </a:rPr>
              <a:t>LinkedIn</a:t>
            </a:r>
            <a:endParaRPr lang="nl-NL" sz="1200">
              <a:solidFill>
                <a:schemeClr val="accent3"/>
              </a:solidFill>
            </a:endParaRPr>
          </a:p>
        </p:txBody>
      </p:sp>
      <p:sp>
        <p:nvSpPr>
          <p:cNvPr id="6" name="Parallelogram 5">
            <a:extLst>
              <a:ext uri="{FF2B5EF4-FFF2-40B4-BE49-F238E27FC236}">
                <a16:creationId xmlns:a16="http://schemas.microsoft.com/office/drawing/2014/main" id="{001A8AF6-8811-E73B-45DD-F6E14F927CB3}"/>
              </a:ext>
            </a:extLst>
          </p:cNvPr>
          <p:cNvSpPr/>
          <p:nvPr/>
        </p:nvSpPr>
        <p:spPr>
          <a:xfrm>
            <a:off x="4319361" y="501968"/>
            <a:ext cx="4772427" cy="41968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0" name="Picture Placeholder 6">
            <a:extLst>
              <a:ext uri="{FF2B5EF4-FFF2-40B4-BE49-F238E27FC236}">
                <a16:creationId xmlns:a16="http://schemas.microsoft.com/office/drawing/2014/main" id="{40F6B2F3-F929-1D98-988E-8DCBD9AEAB4B}"/>
              </a:ext>
            </a:extLst>
          </p:cNvPr>
          <p:cNvPicPr>
            <a:picLocks noGrp="1" noChangeAspect="1"/>
          </p:cNvPicPr>
          <p:nvPr>
            <p:ph type="pic" sz="quarter" idx="18"/>
          </p:nvPr>
        </p:nvPicPr>
        <p:blipFill rotWithShape="1">
          <a:blip r:embed="rId9">
            <a:duotone>
              <a:schemeClr val="accent3">
                <a:shade val="45000"/>
                <a:satMod val="135000"/>
              </a:schemeClr>
              <a:prstClr val="white"/>
            </a:duotone>
            <a:extLst>
              <a:ext uri="{28A0092B-C50C-407E-A947-70E740481C1C}">
                <a14:useLocalDpi xmlns:a14="http://schemas.microsoft.com/office/drawing/2010/main" val="0"/>
              </a:ext>
            </a:extLst>
          </a:blip>
          <a:srcRect l="20377" t="-404" r="4913" b="404"/>
          <a:stretch/>
        </p:blipFill>
        <p:spPr>
          <a:xfrm>
            <a:off x="4664149" y="484188"/>
            <a:ext cx="5568459" cy="4182995"/>
          </a:xfrm>
          <a:prstGeom prst="parallelogram">
            <a:avLst/>
          </a:prstGeom>
        </p:spPr>
      </p:pic>
      <p:sp>
        <p:nvSpPr>
          <p:cNvPr id="5" name="Rectangle 4">
            <a:extLst>
              <a:ext uri="{FF2B5EF4-FFF2-40B4-BE49-F238E27FC236}">
                <a16:creationId xmlns:a16="http://schemas.microsoft.com/office/drawing/2014/main" id="{168F8086-D02F-FC5B-1162-5A9BF316BA96}"/>
              </a:ext>
            </a:extLst>
          </p:cNvPr>
          <p:cNvSpPr/>
          <p:nvPr/>
        </p:nvSpPr>
        <p:spPr>
          <a:xfrm>
            <a:off x="0" y="4790135"/>
            <a:ext cx="164989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2297482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a:xfrm>
            <a:off x="541324" y="1081087"/>
            <a:ext cx="8008945" cy="332284"/>
          </a:xfrm>
        </p:spPr>
        <p:txBody>
          <a:bodyPr/>
          <a:lstStyle/>
          <a:p>
            <a:r>
              <a:rPr lang="en-NL"/>
              <a:t>Input/output control codes (IOCTL’s)</a:t>
            </a:r>
          </a:p>
          <a:p>
            <a:pPr marL="285750" indent="-285750">
              <a:buFont typeface="Wingdings" pitchFamily="2" charset="2"/>
              <a:buChar char="§"/>
            </a:pPr>
            <a:endParaRPr lang="en-NL"/>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20</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a:t>Drivers 101</a:t>
            </a:r>
            <a:endParaRPr lang="en-NL"/>
          </a:p>
        </p:txBody>
      </p:sp>
      <p:grpSp>
        <p:nvGrpSpPr>
          <p:cNvPr id="31" name="Group 30">
            <a:extLst>
              <a:ext uri="{FF2B5EF4-FFF2-40B4-BE49-F238E27FC236}">
                <a16:creationId xmlns:a16="http://schemas.microsoft.com/office/drawing/2014/main" id="{53F5A6CC-82EA-9CBF-53C3-1EB1038499BE}"/>
              </a:ext>
            </a:extLst>
          </p:cNvPr>
          <p:cNvGrpSpPr/>
          <p:nvPr/>
        </p:nvGrpSpPr>
        <p:grpSpPr>
          <a:xfrm>
            <a:off x="6031148" y="2064946"/>
            <a:ext cx="2725473" cy="1665184"/>
            <a:chOff x="6031148" y="1627291"/>
            <a:chExt cx="2725473" cy="1665184"/>
          </a:xfrm>
        </p:grpSpPr>
        <p:sp>
          <p:nvSpPr>
            <p:cNvPr id="32" name="Rectangle 31">
              <a:extLst>
                <a:ext uri="{FF2B5EF4-FFF2-40B4-BE49-F238E27FC236}">
                  <a16:creationId xmlns:a16="http://schemas.microsoft.com/office/drawing/2014/main" id="{06AAD35B-63A6-888E-F28C-230260769862}"/>
                </a:ext>
              </a:extLst>
            </p:cNvPr>
            <p:cNvSpPr/>
            <p:nvPr/>
          </p:nvSpPr>
          <p:spPr>
            <a:xfrm>
              <a:off x="6031149" y="1851025"/>
              <a:ext cx="2725472" cy="144145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 name="TextBox 32">
              <a:extLst>
                <a:ext uri="{FF2B5EF4-FFF2-40B4-BE49-F238E27FC236}">
                  <a16:creationId xmlns:a16="http://schemas.microsoft.com/office/drawing/2014/main" id="{1706602D-CC74-6E7C-CCC2-306895A81B05}"/>
                </a:ext>
              </a:extLst>
            </p:cNvPr>
            <p:cNvSpPr txBox="1"/>
            <p:nvPr/>
          </p:nvSpPr>
          <p:spPr>
            <a:xfrm>
              <a:off x="6031148" y="1627291"/>
              <a:ext cx="2725472"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Computer</a:t>
              </a:r>
            </a:p>
          </p:txBody>
        </p:sp>
      </p:grpSp>
      <p:grpSp>
        <p:nvGrpSpPr>
          <p:cNvPr id="37" name="Group 36">
            <a:extLst>
              <a:ext uri="{FF2B5EF4-FFF2-40B4-BE49-F238E27FC236}">
                <a16:creationId xmlns:a16="http://schemas.microsoft.com/office/drawing/2014/main" id="{4CA3A064-440E-8097-AF7F-3410B0107E9C}"/>
              </a:ext>
            </a:extLst>
          </p:cNvPr>
          <p:cNvGrpSpPr/>
          <p:nvPr/>
        </p:nvGrpSpPr>
        <p:grpSpPr>
          <a:xfrm>
            <a:off x="6355284" y="2650162"/>
            <a:ext cx="729447" cy="729447"/>
            <a:chOff x="5310448" y="2207026"/>
            <a:chExt cx="729447" cy="729447"/>
          </a:xfrm>
        </p:grpSpPr>
        <p:pic>
          <p:nvPicPr>
            <p:cNvPr id="38" name="Picture 37">
              <a:extLst>
                <a:ext uri="{FF2B5EF4-FFF2-40B4-BE49-F238E27FC236}">
                  <a16:creationId xmlns:a16="http://schemas.microsoft.com/office/drawing/2014/main" id="{A108A448-DD08-C322-309D-D02D5BE01BDC}"/>
                </a:ext>
              </a:extLst>
            </p:cNvPr>
            <p:cNvPicPr>
              <a:picLocks noChangeAspect="1"/>
            </p:cNvPicPr>
            <p:nvPr/>
          </p:nvPicPr>
          <p:blipFill>
            <a:blip r:embed="rId3">
              <a:duotone>
                <a:schemeClr val="accent3">
                  <a:shade val="45000"/>
                  <a:satMod val="135000"/>
                </a:schemeClr>
                <a:prstClr val="white"/>
              </a:duotone>
            </a:blip>
            <a:stretch>
              <a:fillRect/>
            </a:stretch>
          </p:blipFill>
          <p:spPr>
            <a:xfrm>
              <a:off x="5310448" y="2207026"/>
              <a:ext cx="729447" cy="729447"/>
            </a:xfrm>
            <a:prstGeom prst="rect">
              <a:avLst/>
            </a:prstGeom>
          </p:spPr>
        </p:pic>
        <p:sp>
          <p:nvSpPr>
            <p:cNvPr id="39" name="TextBox 38">
              <a:extLst>
                <a:ext uri="{FF2B5EF4-FFF2-40B4-BE49-F238E27FC236}">
                  <a16:creationId xmlns:a16="http://schemas.microsoft.com/office/drawing/2014/main" id="{57347A51-9DE4-1DDD-9604-9930228A4F24}"/>
                </a:ext>
              </a:extLst>
            </p:cNvPr>
            <p:cNvSpPr txBox="1"/>
            <p:nvPr/>
          </p:nvSpPr>
          <p:spPr>
            <a:xfrm>
              <a:off x="5310448" y="2425700"/>
              <a:ext cx="525064" cy="247649"/>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KERNEL</a:t>
              </a:r>
              <a:br>
                <a:rPr lang="en-GB" sz="1000" b="1">
                  <a:solidFill>
                    <a:schemeClr val="accent3"/>
                  </a:solidFill>
                  <a:latin typeface="+mn-lt"/>
                </a:rPr>
              </a:br>
              <a:r>
                <a:rPr lang="en-GB" sz="1000" b="1">
                  <a:solidFill>
                    <a:schemeClr val="accent3"/>
                  </a:solidFill>
                  <a:latin typeface="+mn-lt"/>
                </a:rPr>
                <a:t>DRIVER</a:t>
              </a:r>
            </a:p>
          </p:txBody>
        </p:sp>
      </p:grpSp>
      <p:cxnSp>
        <p:nvCxnSpPr>
          <p:cNvPr id="47" name="Straight Arrow Connector 129">
            <a:extLst>
              <a:ext uri="{FF2B5EF4-FFF2-40B4-BE49-F238E27FC236}">
                <a16:creationId xmlns:a16="http://schemas.microsoft.com/office/drawing/2014/main" id="{9C8B689A-EA16-4FDE-076E-108AEF1BCCA8}"/>
              </a:ext>
            </a:extLst>
          </p:cNvPr>
          <p:cNvCxnSpPr>
            <a:cxnSpLocks/>
            <a:stCxn id="38" idx="3"/>
            <a:endCxn id="52" idx="1"/>
          </p:cNvCxnSpPr>
          <p:nvPr/>
        </p:nvCxnSpPr>
        <p:spPr>
          <a:xfrm>
            <a:off x="7084731" y="3014886"/>
            <a:ext cx="649512" cy="3241"/>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C298E22-5B0F-1691-A929-553849BD4569}"/>
              </a:ext>
            </a:extLst>
          </p:cNvPr>
          <p:cNvSpPr txBox="1"/>
          <p:nvPr/>
        </p:nvSpPr>
        <p:spPr>
          <a:xfrm>
            <a:off x="2991770" y="2227422"/>
            <a:ext cx="3039377" cy="206620"/>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Input/output control code (IOCTL)</a:t>
            </a:r>
            <a:br>
              <a:rPr lang="en-GB" sz="900">
                <a:latin typeface="+mj-lt"/>
              </a:rPr>
            </a:br>
            <a:r>
              <a:rPr lang="en-GB" sz="900" b="1">
                <a:latin typeface="+mj-lt"/>
              </a:rPr>
              <a:t>0x8000400C: Read firmware status</a:t>
            </a:r>
          </a:p>
        </p:txBody>
      </p:sp>
      <p:sp>
        <p:nvSpPr>
          <p:cNvPr id="51" name="Rounded Rectangle 50">
            <a:extLst>
              <a:ext uri="{FF2B5EF4-FFF2-40B4-BE49-F238E27FC236}">
                <a16:creationId xmlns:a16="http://schemas.microsoft.com/office/drawing/2014/main" id="{AF9438B9-328B-534A-ABF9-02BC22464832}"/>
              </a:ext>
            </a:extLst>
          </p:cNvPr>
          <p:cNvSpPr/>
          <p:nvPr/>
        </p:nvSpPr>
        <p:spPr>
          <a:xfrm>
            <a:off x="7959724" y="2772241"/>
            <a:ext cx="360000" cy="355583"/>
          </a:xfrm>
          <a:prstGeom prst="roundRect">
            <a:avLst>
              <a:gd name="adj" fmla="val 73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52" name="Picture 51">
            <a:extLst>
              <a:ext uri="{FF2B5EF4-FFF2-40B4-BE49-F238E27FC236}">
                <a16:creationId xmlns:a16="http://schemas.microsoft.com/office/drawing/2014/main" id="{1FCA1D36-DE93-1B51-304F-CE115A87F0CB}"/>
              </a:ext>
            </a:extLst>
          </p:cNvPr>
          <p:cNvPicPr>
            <a:picLocks noChangeAspect="1"/>
          </p:cNvPicPr>
          <p:nvPr/>
        </p:nvPicPr>
        <p:blipFill>
          <a:blip r:embed="rId4">
            <a:duotone>
              <a:schemeClr val="accent3">
                <a:shade val="45000"/>
                <a:satMod val="135000"/>
              </a:schemeClr>
              <a:prstClr val="white"/>
            </a:duotone>
          </a:blip>
          <a:stretch>
            <a:fillRect/>
          </a:stretch>
        </p:blipFill>
        <p:spPr>
          <a:xfrm>
            <a:off x="7734243" y="2700627"/>
            <a:ext cx="635000" cy="635000"/>
          </a:xfrm>
          <a:prstGeom prst="rect">
            <a:avLst/>
          </a:prstGeom>
        </p:spPr>
      </p:pic>
      <p:cxnSp>
        <p:nvCxnSpPr>
          <p:cNvPr id="56" name="Straight Arrow Connector 129">
            <a:extLst>
              <a:ext uri="{FF2B5EF4-FFF2-40B4-BE49-F238E27FC236}">
                <a16:creationId xmlns:a16="http://schemas.microsoft.com/office/drawing/2014/main" id="{2C79005E-E1AD-4590-E1BB-695479BC4BB6}"/>
              </a:ext>
            </a:extLst>
          </p:cNvPr>
          <p:cNvCxnSpPr>
            <a:cxnSpLocks/>
            <a:endCxn id="38" idx="0"/>
          </p:cNvCxnSpPr>
          <p:nvPr/>
        </p:nvCxnSpPr>
        <p:spPr>
          <a:xfrm>
            <a:off x="2996528" y="2466172"/>
            <a:ext cx="3723480" cy="183990"/>
          </a:xfrm>
          <a:prstGeom prst="bentConnector2">
            <a:avLst/>
          </a:prstGeom>
          <a:ln w="1905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3" name="Picture 62" descr="Icon&#10;&#10;Description automatically generated">
            <a:extLst>
              <a:ext uri="{FF2B5EF4-FFF2-40B4-BE49-F238E27FC236}">
                <a16:creationId xmlns:a16="http://schemas.microsoft.com/office/drawing/2014/main" id="{3312ED09-3912-71AC-C921-D02476A24CE7}"/>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16842" y="2848825"/>
            <a:ext cx="221812" cy="221812"/>
          </a:xfrm>
          <a:prstGeom prst="rect">
            <a:avLst/>
          </a:prstGeom>
        </p:spPr>
      </p:pic>
      <p:sp>
        <p:nvSpPr>
          <p:cNvPr id="13" name="TextBox 12">
            <a:extLst>
              <a:ext uri="{FF2B5EF4-FFF2-40B4-BE49-F238E27FC236}">
                <a16:creationId xmlns:a16="http://schemas.microsoft.com/office/drawing/2014/main" id="{3EA8EF86-943F-9823-C367-A41EAAA2BCB0}"/>
              </a:ext>
            </a:extLst>
          </p:cNvPr>
          <p:cNvSpPr txBox="1"/>
          <p:nvPr/>
        </p:nvSpPr>
        <p:spPr>
          <a:xfrm>
            <a:off x="285091" y="1927237"/>
            <a:ext cx="2455204" cy="206620"/>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Firmware update utility</a:t>
            </a:r>
          </a:p>
        </p:txBody>
      </p:sp>
      <p:cxnSp>
        <p:nvCxnSpPr>
          <p:cNvPr id="14" name="Straight Arrow Connector 129">
            <a:extLst>
              <a:ext uri="{FF2B5EF4-FFF2-40B4-BE49-F238E27FC236}">
                <a16:creationId xmlns:a16="http://schemas.microsoft.com/office/drawing/2014/main" id="{FB30BD2D-9D5E-3EED-2A74-3DE5AFCDA5F7}"/>
              </a:ext>
            </a:extLst>
          </p:cNvPr>
          <p:cNvCxnSpPr>
            <a:cxnSpLocks/>
            <a:endCxn id="38" idx="2"/>
          </p:cNvCxnSpPr>
          <p:nvPr/>
        </p:nvCxnSpPr>
        <p:spPr>
          <a:xfrm flipV="1">
            <a:off x="2991770" y="3379609"/>
            <a:ext cx="3728238" cy="164158"/>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763EF9-AB41-2B32-83A2-E9BBC08455FF}"/>
              </a:ext>
            </a:extLst>
          </p:cNvPr>
          <p:cNvSpPr txBox="1"/>
          <p:nvPr/>
        </p:nvSpPr>
        <p:spPr>
          <a:xfrm>
            <a:off x="2991770" y="3296269"/>
            <a:ext cx="3039377" cy="206620"/>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Input/output control code (IOCTL)</a:t>
            </a:r>
            <a:br>
              <a:rPr lang="en-GB" sz="900">
                <a:latin typeface="+mj-lt"/>
              </a:rPr>
            </a:br>
            <a:r>
              <a:rPr lang="en-GB" sz="900" b="1">
                <a:latin typeface="+mj-lt"/>
              </a:rPr>
              <a:t>0x8000500D: Update firmware to given binary</a:t>
            </a:r>
          </a:p>
        </p:txBody>
      </p:sp>
      <p:grpSp>
        <p:nvGrpSpPr>
          <p:cNvPr id="5" name="Group 4">
            <a:extLst>
              <a:ext uri="{FF2B5EF4-FFF2-40B4-BE49-F238E27FC236}">
                <a16:creationId xmlns:a16="http://schemas.microsoft.com/office/drawing/2014/main" id="{6970EAAD-4B84-3B6E-623A-4C3B5194B74F}"/>
              </a:ext>
            </a:extLst>
          </p:cNvPr>
          <p:cNvGrpSpPr/>
          <p:nvPr/>
        </p:nvGrpSpPr>
        <p:grpSpPr>
          <a:xfrm>
            <a:off x="285091" y="2167428"/>
            <a:ext cx="2683982" cy="1682195"/>
            <a:chOff x="1940640" y="1874521"/>
            <a:chExt cx="3880800" cy="2432304"/>
          </a:xfrm>
        </p:grpSpPr>
        <p:sp>
          <p:nvSpPr>
            <p:cNvPr id="7" name="Rectangle 6">
              <a:extLst>
                <a:ext uri="{FF2B5EF4-FFF2-40B4-BE49-F238E27FC236}">
                  <a16:creationId xmlns:a16="http://schemas.microsoft.com/office/drawing/2014/main" id="{A3E90EB4-61B9-9E21-A48E-8C14316FB1FA}"/>
                </a:ext>
              </a:extLst>
            </p:cNvPr>
            <p:cNvSpPr/>
            <p:nvPr/>
          </p:nvSpPr>
          <p:spPr>
            <a:xfrm>
              <a:off x="1940640" y="1874521"/>
              <a:ext cx="3880800" cy="2432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8" name="Picture 7" descr="Graphical user interface, application&#10;&#10;Description automatically generated">
              <a:extLst>
                <a:ext uri="{FF2B5EF4-FFF2-40B4-BE49-F238E27FC236}">
                  <a16:creationId xmlns:a16="http://schemas.microsoft.com/office/drawing/2014/main" id="{A55F2F72-9E32-2015-A154-A15AD7BE2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894" y="1971602"/>
              <a:ext cx="3760291" cy="2266269"/>
            </a:xfrm>
            <a:prstGeom prst="rect">
              <a:avLst/>
            </a:prstGeom>
          </p:spPr>
        </p:pic>
      </p:grpSp>
      <p:sp>
        <p:nvSpPr>
          <p:cNvPr id="12" name="TextBox 11">
            <a:extLst>
              <a:ext uri="{FF2B5EF4-FFF2-40B4-BE49-F238E27FC236}">
                <a16:creationId xmlns:a16="http://schemas.microsoft.com/office/drawing/2014/main" id="{EC38B0E1-C0E6-CEDB-72EA-D424F72B6CFF}"/>
              </a:ext>
            </a:extLst>
          </p:cNvPr>
          <p:cNvSpPr txBox="1"/>
          <p:nvPr/>
        </p:nvSpPr>
        <p:spPr>
          <a:xfrm flipH="1">
            <a:off x="6479691" y="4695456"/>
            <a:ext cx="2158057" cy="204967"/>
          </a:xfrm>
          <a:prstGeom prst="rect">
            <a:avLst/>
          </a:prstGeom>
          <a:noFill/>
        </p:spPr>
        <p:txBody>
          <a:bodyPr wrap="none" lIns="0" tIns="0" rIns="0" bIns="0" rtlCol="0" anchor="t">
            <a:noAutofit/>
          </a:bodyPr>
          <a:lstStyle/>
          <a:p>
            <a:pPr algn="r">
              <a:lnSpc>
                <a:spcPct val="80000"/>
              </a:lnSpc>
              <a:spcBef>
                <a:spcPts val="600"/>
              </a:spcBef>
              <a:spcAft>
                <a:spcPts val="600"/>
              </a:spcAft>
            </a:pPr>
            <a:r>
              <a:rPr lang="en-NL" sz="1100" i="1">
                <a:solidFill>
                  <a:schemeClr val="accent2"/>
                </a:solidFill>
                <a:latin typeface="+mj-lt"/>
              </a:rPr>
              <a:t>Note: These IOCTLs are fictional</a:t>
            </a:r>
          </a:p>
        </p:txBody>
      </p:sp>
    </p:spTree>
    <p:extLst>
      <p:ext uri="{BB962C8B-B14F-4D97-AF65-F5344CB8AC3E}">
        <p14:creationId xmlns:p14="http://schemas.microsoft.com/office/powerpoint/2010/main" val="785596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Arrow Connector 129">
            <a:extLst>
              <a:ext uri="{FF2B5EF4-FFF2-40B4-BE49-F238E27FC236}">
                <a16:creationId xmlns:a16="http://schemas.microsoft.com/office/drawing/2014/main" id="{2C79005E-E1AD-4590-E1BB-695479BC4BB6}"/>
              </a:ext>
            </a:extLst>
          </p:cNvPr>
          <p:cNvCxnSpPr>
            <a:cxnSpLocks/>
            <a:endCxn id="9" idx="1"/>
          </p:cNvCxnSpPr>
          <p:nvPr/>
        </p:nvCxnSpPr>
        <p:spPr>
          <a:xfrm>
            <a:off x="2179157" y="2054933"/>
            <a:ext cx="1290740" cy="224963"/>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a:xfrm>
            <a:off x="541324" y="1081087"/>
            <a:ext cx="8008945" cy="344098"/>
          </a:xfrm>
        </p:spPr>
        <p:txBody>
          <a:bodyPr/>
          <a:lstStyle/>
          <a:p>
            <a:r>
              <a:rPr lang="en-NL"/>
              <a:t>Input/output control codes (IOCTL’s)</a:t>
            </a:r>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21</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a:t>Drivers 101</a:t>
            </a:r>
            <a:endParaRPr lang="en-NL"/>
          </a:p>
        </p:txBody>
      </p:sp>
      <p:sp>
        <p:nvSpPr>
          <p:cNvPr id="51" name="Rounded Rectangle 50">
            <a:extLst>
              <a:ext uri="{FF2B5EF4-FFF2-40B4-BE49-F238E27FC236}">
                <a16:creationId xmlns:a16="http://schemas.microsoft.com/office/drawing/2014/main" id="{AF9438B9-328B-534A-ABF9-02BC22464832}"/>
              </a:ext>
            </a:extLst>
          </p:cNvPr>
          <p:cNvSpPr/>
          <p:nvPr/>
        </p:nvSpPr>
        <p:spPr>
          <a:xfrm>
            <a:off x="7959724" y="2352692"/>
            <a:ext cx="360000" cy="355583"/>
          </a:xfrm>
          <a:prstGeom prst="roundRect">
            <a:avLst>
              <a:gd name="adj" fmla="val 73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7" name="Group 6">
            <a:extLst>
              <a:ext uri="{FF2B5EF4-FFF2-40B4-BE49-F238E27FC236}">
                <a16:creationId xmlns:a16="http://schemas.microsoft.com/office/drawing/2014/main" id="{8924F4B9-89B1-A4B4-6FA5-27A8506553E6}"/>
              </a:ext>
            </a:extLst>
          </p:cNvPr>
          <p:cNvGrpSpPr/>
          <p:nvPr/>
        </p:nvGrpSpPr>
        <p:grpSpPr>
          <a:xfrm>
            <a:off x="6031148" y="2958116"/>
            <a:ext cx="2725473" cy="1665184"/>
            <a:chOff x="6031148" y="1645397"/>
            <a:chExt cx="2725473" cy="1665184"/>
          </a:xfrm>
        </p:grpSpPr>
        <p:grpSp>
          <p:nvGrpSpPr>
            <p:cNvPr id="31" name="Group 30">
              <a:extLst>
                <a:ext uri="{FF2B5EF4-FFF2-40B4-BE49-F238E27FC236}">
                  <a16:creationId xmlns:a16="http://schemas.microsoft.com/office/drawing/2014/main" id="{53F5A6CC-82EA-9CBF-53C3-1EB1038499BE}"/>
                </a:ext>
              </a:extLst>
            </p:cNvPr>
            <p:cNvGrpSpPr/>
            <p:nvPr/>
          </p:nvGrpSpPr>
          <p:grpSpPr>
            <a:xfrm>
              <a:off x="6031148" y="1645397"/>
              <a:ext cx="2725473" cy="1665184"/>
              <a:chOff x="6031148" y="1627291"/>
              <a:chExt cx="2725473" cy="1665184"/>
            </a:xfrm>
          </p:grpSpPr>
          <p:sp>
            <p:nvSpPr>
              <p:cNvPr id="32" name="Rectangle 31">
                <a:extLst>
                  <a:ext uri="{FF2B5EF4-FFF2-40B4-BE49-F238E27FC236}">
                    <a16:creationId xmlns:a16="http://schemas.microsoft.com/office/drawing/2014/main" id="{06AAD35B-63A6-888E-F28C-230260769862}"/>
                  </a:ext>
                </a:extLst>
              </p:cNvPr>
              <p:cNvSpPr/>
              <p:nvPr/>
            </p:nvSpPr>
            <p:spPr>
              <a:xfrm>
                <a:off x="6031149" y="1851025"/>
                <a:ext cx="2725472" cy="144145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 name="TextBox 32">
                <a:extLst>
                  <a:ext uri="{FF2B5EF4-FFF2-40B4-BE49-F238E27FC236}">
                    <a16:creationId xmlns:a16="http://schemas.microsoft.com/office/drawing/2014/main" id="{1706602D-CC74-6E7C-CCC2-306895A81B05}"/>
                  </a:ext>
                </a:extLst>
              </p:cNvPr>
              <p:cNvSpPr txBox="1"/>
              <p:nvPr/>
            </p:nvSpPr>
            <p:spPr>
              <a:xfrm>
                <a:off x="6031148" y="1627291"/>
                <a:ext cx="2725472"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Computer</a:t>
                </a:r>
              </a:p>
            </p:txBody>
          </p:sp>
        </p:grpSp>
        <p:grpSp>
          <p:nvGrpSpPr>
            <p:cNvPr id="37" name="Group 36">
              <a:extLst>
                <a:ext uri="{FF2B5EF4-FFF2-40B4-BE49-F238E27FC236}">
                  <a16:creationId xmlns:a16="http://schemas.microsoft.com/office/drawing/2014/main" id="{4CA3A064-440E-8097-AF7F-3410B0107E9C}"/>
                </a:ext>
              </a:extLst>
            </p:cNvPr>
            <p:cNvGrpSpPr/>
            <p:nvPr/>
          </p:nvGrpSpPr>
          <p:grpSpPr>
            <a:xfrm>
              <a:off x="6355284" y="2230613"/>
              <a:ext cx="729447" cy="729447"/>
              <a:chOff x="5310448" y="2207026"/>
              <a:chExt cx="729447" cy="729447"/>
            </a:xfrm>
          </p:grpSpPr>
          <p:pic>
            <p:nvPicPr>
              <p:cNvPr id="38" name="Picture 37">
                <a:extLst>
                  <a:ext uri="{FF2B5EF4-FFF2-40B4-BE49-F238E27FC236}">
                    <a16:creationId xmlns:a16="http://schemas.microsoft.com/office/drawing/2014/main" id="{A108A448-DD08-C322-309D-D02D5BE01BDC}"/>
                  </a:ext>
                </a:extLst>
              </p:cNvPr>
              <p:cNvPicPr>
                <a:picLocks noChangeAspect="1"/>
              </p:cNvPicPr>
              <p:nvPr/>
            </p:nvPicPr>
            <p:blipFill>
              <a:blip r:embed="rId3">
                <a:duotone>
                  <a:schemeClr val="accent3">
                    <a:shade val="45000"/>
                    <a:satMod val="135000"/>
                  </a:schemeClr>
                  <a:prstClr val="white"/>
                </a:duotone>
              </a:blip>
              <a:stretch>
                <a:fillRect/>
              </a:stretch>
            </p:blipFill>
            <p:spPr>
              <a:xfrm>
                <a:off x="5310448" y="2207026"/>
                <a:ext cx="729447" cy="729447"/>
              </a:xfrm>
              <a:prstGeom prst="rect">
                <a:avLst/>
              </a:prstGeom>
            </p:spPr>
          </p:pic>
          <p:sp>
            <p:nvSpPr>
              <p:cNvPr id="39" name="TextBox 38">
                <a:extLst>
                  <a:ext uri="{FF2B5EF4-FFF2-40B4-BE49-F238E27FC236}">
                    <a16:creationId xmlns:a16="http://schemas.microsoft.com/office/drawing/2014/main" id="{57347A51-9DE4-1DDD-9604-9930228A4F24}"/>
                  </a:ext>
                </a:extLst>
              </p:cNvPr>
              <p:cNvSpPr txBox="1"/>
              <p:nvPr/>
            </p:nvSpPr>
            <p:spPr>
              <a:xfrm>
                <a:off x="5310448" y="2425700"/>
                <a:ext cx="525064" cy="247649"/>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KERNEL</a:t>
                </a:r>
                <a:br>
                  <a:rPr lang="en-GB" sz="1000" b="1">
                    <a:solidFill>
                      <a:schemeClr val="accent3"/>
                    </a:solidFill>
                    <a:latin typeface="+mn-lt"/>
                  </a:rPr>
                </a:br>
                <a:r>
                  <a:rPr lang="en-GB" sz="1000" b="1">
                    <a:solidFill>
                      <a:schemeClr val="accent3"/>
                    </a:solidFill>
                    <a:latin typeface="+mn-lt"/>
                  </a:rPr>
                  <a:t>DRIVER</a:t>
                </a:r>
              </a:p>
            </p:txBody>
          </p:sp>
        </p:grpSp>
        <p:cxnSp>
          <p:nvCxnSpPr>
            <p:cNvPr id="47" name="Straight Arrow Connector 129">
              <a:extLst>
                <a:ext uri="{FF2B5EF4-FFF2-40B4-BE49-F238E27FC236}">
                  <a16:creationId xmlns:a16="http://schemas.microsoft.com/office/drawing/2014/main" id="{9C8B689A-EA16-4FDE-076E-108AEF1BCCA8}"/>
                </a:ext>
              </a:extLst>
            </p:cNvPr>
            <p:cNvCxnSpPr>
              <a:cxnSpLocks/>
              <a:stCxn id="38" idx="3"/>
              <a:endCxn id="52" idx="1"/>
            </p:cNvCxnSpPr>
            <p:nvPr/>
          </p:nvCxnSpPr>
          <p:spPr>
            <a:xfrm>
              <a:off x="7084731" y="2595337"/>
              <a:ext cx="649512" cy="3241"/>
            </a:xfrm>
            <a:prstGeom prst="bentConnector3">
              <a:avLst>
                <a:gd name="adj1" fmla="val 5000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1FCA1D36-DE93-1B51-304F-CE115A87F0CB}"/>
                </a:ext>
              </a:extLst>
            </p:cNvPr>
            <p:cNvPicPr>
              <a:picLocks noChangeAspect="1"/>
            </p:cNvPicPr>
            <p:nvPr/>
          </p:nvPicPr>
          <p:blipFill>
            <a:blip r:embed="rId4">
              <a:duotone>
                <a:schemeClr val="accent3">
                  <a:shade val="45000"/>
                  <a:satMod val="135000"/>
                </a:schemeClr>
                <a:prstClr val="white"/>
              </a:duotone>
            </a:blip>
            <a:stretch>
              <a:fillRect/>
            </a:stretch>
          </p:blipFill>
          <p:spPr>
            <a:xfrm>
              <a:off x="7734243" y="2281078"/>
              <a:ext cx="635000" cy="635000"/>
            </a:xfrm>
            <a:prstGeom prst="rect">
              <a:avLst/>
            </a:prstGeom>
          </p:spPr>
        </p:pic>
        <p:pic>
          <p:nvPicPr>
            <p:cNvPr id="63" name="Picture 62" descr="Icon&#10;&#10;Description automatically generated">
              <a:extLst>
                <a:ext uri="{FF2B5EF4-FFF2-40B4-BE49-F238E27FC236}">
                  <a16:creationId xmlns:a16="http://schemas.microsoft.com/office/drawing/2014/main" id="{3312ED09-3912-71AC-C921-D02476A24CE7}"/>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16842" y="2429276"/>
              <a:ext cx="221812" cy="221812"/>
            </a:xfrm>
            <a:prstGeom prst="rect">
              <a:avLst/>
            </a:prstGeom>
          </p:spPr>
        </p:pic>
      </p:grpSp>
      <p:grpSp>
        <p:nvGrpSpPr>
          <p:cNvPr id="8" name="Group 7">
            <a:extLst>
              <a:ext uri="{FF2B5EF4-FFF2-40B4-BE49-F238E27FC236}">
                <a16:creationId xmlns:a16="http://schemas.microsoft.com/office/drawing/2014/main" id="{C0940ECB-7DC7-2D4D-054E-8EE442FD7979}"/>
              </a:ext>
            </a:extLst>
          </p:cNvPr>
          <p:cNvGrpSpPr/>
          <p:nvPr/>
        </p:nvGrpSpPr>
        <p:grpSpPr>
          <a:xfrm>
            <a:off x="3469897" y="1605227"/>
            <a:ext cx="4489827" cy="1103048"/>
            <a:chOff x="3469897" y="1976931"/>
            <a:chExt cx="4489827" cy="1103048"/>
          </a:xfrm>
        </p:grpSpPr>
        <p:sp>
          <p:nvSpPr>
            <p:cNvPr id="9" name="Rectangle 8">
              <a:extLst>
                <a:ext uri="{FF2B5EF4-FFF2-40B4-BE49-F238E27FC236}">
                  <a16:creationId xmlns:a16="http://schemas.microsoft.com/office/drawing/2014/main" id="{0AB74A1B-A512-8F78-D445-FF38378CA0F7}"/>
                </a:ext>
              </a:extLst>
            </p:cNvPr>
            <p:cNvSpPr/>
            <p:nvPr/>
          </p:nvSpPr>
          <p:spPr>
            <a:xfrm>
              <a:off x="3469897" y="2223220"/>
              <a:ext cx="4489827" cy="85675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t>char * data = ...;</a:t>
              </a:r>
            </a:p>
            <a:p>
              <a:r>
                <a:rPr lang="en-GB" sz="800" dirty="0" err="1">
                  <a:solidFill>
                    <a:schemeClr val="tx1"/>
                  </a:solidFill>
                  <a:latin typeface="Menlo" panose="020B0609030804020204" pitchFamily="49" charset="0"/>
                  <a:ea typeface="Menlo" panose="020B0609030804020204" pitchFamily="49" charset="0"/>
                  <a:cs typeface="Menlo" panose="020B0609030804020204" pitchFamily="49" charset="0"/>
                </a:rPr>
                <a:t>size_t</a:t>
              </a:r>
              <a: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t> size = 0x1000;</a:t>
              </a:r>
            </a:p>
            <a:p>
              <a:endParaRPr lang="en-GB" sz="800" dirty="0">
                <a:solidFill>
                  <a:schemeClr val="tx1"/>
                </a:solidFill>
                <a:latin typeface="Menlo" panose="020B0609030804020204" pitchFamily="49" charset="0"/>
                <a:ea typeface="Menlo" panose="020B0609030804020204" pitchFamily="49" charset="0"/>
                <a:cs typeface="Menlo" panose="020B0609030804020204" pitchFamily="49" charset="0"/>
              </a:endParaRPr>
            </a:p>
            <a:p>
              <a: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t>HANDLE handle = </a:t>
              </a:r>
              <a:r>
                <a:rPr lang="en-GB" sz="800" dirty="0" err="1">
                  <a:solidFill>
                    <a:schemeClr val="tx1"/>
                  </a:solidFill>
                  <a:latin typeface="Menlo" panose="020B0609030804020204" pitchFamily="49" charset="0"/>
                  <a:ea typeface="Menlo" panose="020B0609030804020204" pitchFamily="49" charset="0"/>
                  <a:cs typeface="Menlo" panose="020B0609030804020204" pitchFamily="49" charset="0"/>
                </a:rPr>
                <a:t>CreateFile</a:t>
              </a:r>
              <a: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t>("\\\\.\\dbutil_2_3", ...)</a:t>
              </a:r>
              <a:b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br>
              <a:endParaRPr lang="en-GB" sz="800" dirty="0">
                <a:solidFill>
                  <a:schemeClr val="tx1"/>
                </a:solidFill>
                <a:latin typeface="Menlo" panose="020B0609030804020204" pitchFamily="49" charset="0"/>
                <a:ea typeface="Menlo" panose="020B0609030804020204" pitchFamily="49" charset="0"/>
                <a:cs typeface="Menlo" panose="020B0609030804020204" pitchFamily="49" charset="0"/>
              </a:endParaRPr>
            </a:p>
            <a:p>
              <a:r>
                <a:rPr lang="en-GB" sz="800" dirty="0" err="1">
                  <a:solidFill>
                    <a:schemeClr val="tx1"/>
                  </a:solidFill>
                  <a:latin typeface="Menlo" panose="020B0609030804020204" pitchFamily="49" charset="0"/>
                  <a:ea typeface="Menlo" panose="020B0609030804020204" pitchFamily="49" charset="0"/>
                  <a:cs typeface="Menlo" panose="020B0609030804020204" pitchFamily="49" charset="0"/>
                </a:rPr>
                <a:t>DeviceIoControl</a:t>
              </a:r>
              <a: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t>(handle, 0x8000500D, data, size, ...)</a:t>
              </a:r>
            </a:p>
          </p:txBody>
        </p:sp>
        <p:sp>
          <p:nvSpPr>
            <p:cNvPr id="5" name="TextBox 4">
              <a:extLst>
                <a:ext uri="{FF2B5EF4-FFF2-40B4-BE49-F238E27FC236}">
                  <a16:creationId xmlns:a16="http://schemas.microsoft.com/office/drawing/2014/main" id="{1B70BCF6-F55C-7743-7B57-F3406DDF01C3}"/>
                </a:ext>
              </a:extLst>
            </p:cNvPr>
            <p:cNvSpPr txBox="1"/>
            <p:nvPr/>
          </p:nvSpPr>
          <p:spPr>
            <a:xfrm>
              <a:off x="3469897" y="1976931"/>
              <a:ext cx="4489827" cy="206620"/>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Input/output control code (IOCTL)</a:t>
              </a:r>
              <a:br>
                <a:rPr lang="en-GB" sz="900">
                  <a:latin typeface="+mj-lt"/>
                </a:rPr>
              </a:br>
              <a:r>
                <a:rPr lang="en-GB" sz="900" b="1">
                  <a:latin typeface="+mj-lt"/>
                </a:rPr>
                <a:t>0x8000500D: Update firmware to given binary</a:t>
              </a:r>
            </a:p>
          </p:txBody>
        </p:sp>
      </p:grpSp>
      <p:cxnSp>
        <p:nvCxnSpPr>
          <p:cNvPr id="14" name="Straight Arrow Connector 129">
            <a:extLst>
              <a:ext uri="{FF2B5EF4-FFF2-40B4-BE49-F238E27FC236}">
                <a16:creationId xmlns:a16="http://schemas.microsoft.com/office/drawing/2014/main" id="{05B48561-922A-86D5-FC86-321C74122748}"/>
              </a:ext>
            </a:extLst>
          </p:cNvPr>
          <p:cNvCxnSpPr>
            <a:cxnSpLocks/>
            <a:stCxn id="9" idx="2"/>
            <a:endCxn id="39" idx="1"/>
          </p:cNvCxnSpPr>
          <p:nvPr/>
        </p:nvCxnSpPr>
        <p:spPr>
          <a:xfrm rot="16200000" flipH="1">
            <a:off x="5446269" y="2976816"/>
            <a:ext cx="1177556" cy="640473"/>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8EF19E-9ECA-A7FE-1893-C070CD5B7633}"/>
              </a:ext>
            </a:extLst>
          </p:cNvPr>
          <p:cNvSpPr txBox="1"/>
          <p:nvPr/>
        </p:nvSpPr>
        <p:spPr>
          <a:xfrm>
            <a:off x="56746" y="1409335"/>
            <a:ext cx="2455204" cy="206620"/>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Firmware update utility</a:t>
            </a:r>
          </a:p>
        </p:txBody>
      </p:sp>
      <p:grpSp>
        <p:nvGrpSpPr>
          <p:cNvPr id="11" name="Group 10">
            <a:extLst>
              <a:ext uri="{FF2B5EF4-FFF2-40B4-BE49-F238E27FC236}">
                <a16:creationId xmlns:a16="http://schemas.microsoft.com/office/drawing/2014/main" id="{F04F74B2-292D-8096-5524-0292859EF208}"/>
              </a:ext>
            </a:extLst>
          </p:cNvPr>
          <p:cNvGrpSpPr/>
          <p:nvPr/>
        </p:nvGrpSpPr>
        <p:grpSpPr>
          <a:xfrm>
            <a:off x="56746" y="1649526"/>
            <a:ext cx="2683982" cy="1682195"/>
            <a:chOff x="1940640" y="1874521"/>
            <a:chExt cx="3880800" cy="2432304"/>
          </a:xfrm>
        </p:grpSpPr>
        <p:sp>
          <p:nvSpPr>
            <p:cNvPr id="12" name="Rectangle 11">
              <a:extLst>
                <a:ext uri="{FF2B5EF4-FFF2-40B4-BE49-F238E27FC236}">
                  <a16:creationId xmlns:a16="http://schemas.microsoft.com/office/drawing/2014/main" id="{E81560F7-B119-6405-7D81-5B4244BF52B4}"/>
                </a:ext>
              </a:extLst>
            </p:cNvPr>
            <p:cNvSpPr/>
            <p:nvPr/>
          </p:nvSpPr>
          <p:spPr>
            <a:xfrm>
              <a:off x="1940640" y="1874521"/>
              <a:ext cx="3880800" cy="24323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3" name="Picture 12" descr="Graphical user interface, application&#10;&#10;Description automatically generated">
              <a:extLst>
                <a:ext uri="{FF2B5EF4-FFF2-40B4-BE49-F238E27FC236}">
                  <a16:creationId xmlns:a16="http://schemas.microsoft.com/office/drawing/2014/main" id="{D7F0563E-4ED8-7466-26F2-4CA2350F1F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894" y="1971602"/>
              <a:ext cx="3760291" cy="2266269"/>
            </a:xfrm>
            <a:prstGeom prst="rect">
              <a:avLst/>
            </a:prstGeom>
          </p:spPr>
        </p:pic>
      </p:grpSp>
      <p:sp>
        <p:nvSpPr>
          <p:cNvPr id="16" name="TextBox 15">
            <a:extLst>
              <a:ext uri="{FF2B5EF4-FFF2-40B4-BE49-F238E27FC236}">
                <a16:creationId xmlns:a16="http://schemas.microsoft.com/office/drawing/2014/main" id="{20325AE1-C565-50E9-72AF-0939420E60D6}"/>
              </a:ext>
            </a:extLst>
          </p:cNvPr>
          <p:cNvSpPr txBox="1"/>
          <p:nvPr/>
        </p:nvSpPr>
        <p:spPr>
          <a:xfrm>
            <a:off x="6726652" y="4691638"/>
            <a:ext cx="2029968" cy="231154"/>
          </a:xfrm>
          <a:prstGeom prst="rect">
            <a:avLst/>
          </a:prstGeom>
          <a:noFill/>
        </p:spPr>
        <p:txBody>
          <a:bodyPr wrap="square">
            <a:spAutoFit/>
          </a:bodyPr>
          <a:lstStyle/>
          <a:p>
            <a:pPr algn="r">
              <a:lnSpc>
                <a:spcPct val="80000"/>
              </a:lnSpc>
              <a:spcBef>
                <a:spcPts val="600"/>
              </a:spcBef>
              <a:spcAft>
                <a:spcPts val="600"/>
              </a:spcAft>
            </a:pPr>
            <a:r>
              <a:rPr lang="en-NL" sz="1100" i="1">
                <a:solidFill>
                  <a:schemeClr val="accent2"/>
                </a:solidFill>
                <a:latin typeface="+mj-lt"/>
              </a:rPr>
              <a:t>Note: This example is fictional</a:t>
            </a:r>
          </a:p>
        </p:txBody>
      </p:sp>
    </p:spTree>
    <p:extLst>
      <p:ext uri="{BB962C8B-B14F-4D97-AF65-F5344CB8AC3E}">
        <p14:creationId xmlns:p14="http://schemas.microsoft.com/office/powerpoint/2010/main" val="2354503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6AAD35B-63A6-888E-F28C-230260769862}"/>
              </a:ext>
            </a:extLst>
          </p:cNvPr>
          <p:cNvSpPr/>
          <p:nvPr/>
        </p:nvSpPr>
        <p:spPr>
          <a:xfrm>
            <a:off x="541324" y="1425185"/>
            <a:ext cx="8215297" cy="319811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8" name="Picture 7" descr="Text&#10;&#10;Description automatically generated">
            <a:extLst>
              <a:ext uri="{FF2B5EF4-FFF2-40B4-BE49-F238E27FC236}">
                <a16:creationId xmlns:a16="http://schemas.microsoft.com/office/drawing/2014/main" id="{5F45445B-70E8-2BF2-346D-3D11306F46CB}"/>
              </a:ext>
            </a:extLst>
          </p:cNvPr>
          <p:cNvPicPr>
            <a:picLocks noChangeAspect="1"/>
          </p:cNvPicPr>
          <p:nvPr/>
        </p:nvPicPr>
        <p:blipFill rotWithShape="1">
          <a:blip r:embed="rId3">
            <a:extLst>
              <a:ext uri="{28A0092B-C50C-407E-A947-70E740481C1C}">
                <a14:useLocalDpi xmlns:a14="http://schemas.microsoft.com/office/drawing/2010/main" val="0"/>
              </a:ext>
            </a:extLst>
          </a:blip>
          <a:srcRect l="6128" t="11116" r="5045" b="10829"/>
          <a:stretch/>
        </p:blipFill>
        <p:spPr>
          <a:xfrm>
            <a:off x="3238389" y="1524960"/>
            <a:ext cx="5518231" cy="2855475"/>
          </a:xfrm>
          <a:prstGeom prst="rect">
            <a:avLst/>
          </a:prstGeom>
        </p:spPr>
      </p:pic>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a:xfrm>
            <a:off x="541324" y="1081087"/>
            <a:ext cx="8008945" cy="344098"/>
          </a:xfrm>
        </p:spPr>
        <p:txBody>
          <a:bodyPr/>
          <a:lstStyle/>
          <a:p>
            <a:r>
              <a:rPr lang="en-NL"/>
              <a:t>Switch statement of supported IOCTL’s in driver source code</a:t>
            </a:r>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22</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a:t>Drivers 101</a:t>
            </a:r>
            <a:endParaRPr lang="en-NL"/>
          </a:p>
        </p:txBody>
      </p:sp>
      <p:grpSp>
        <p:nvGrpSpPr>
          <p:cNvPr id="37" name="Group 36">
            <a:extLst>
              <a:ext uri="{FF2B5EF4-FFF2-40B4-BE49-F238E27FC236}">
                <a16:creationId xmlns:a16="http://schemas.microsoft.com/office/drawing/2014/main" id="{4CA3A064-440E-8097-AF7F-3410B0107E9C}"/>
              </a:ext>
            </a:extLst>
          </p:cNvPr>
          <p:cNvGrpSpPr/>
          <p:nvPr/>
        </p:nvGrpSpPr>
        <p:grpSpPr>
          <a:xfrm>
            <a:off x="1537925" y="2585542"/>
            <a:ext cx="729447" cy="729447"/>
            <a:chOff x="-217897" y="131451"/>
            <a:chExt cx="729447" cy="729447"/>
          </a:xfrm>
        </p:grpSpPr>
        <p:pic>
          <p:nvPicPr>
            <p:cNvPr id="38" name="Picture 37">
              <a:extLst>
                <a:ext uri="{FF2B5EF4-FFF2-40B4-BE49-F238E27FC236}">
                  <a16:creationId xmlns:a16="http://schemas.microsoft.com/office/drawing/2014/main" id="{A108A448-DD08-C322-309D-D02D5BE01BDC}"/>
                </a:ext>
              </a:extLst>
            </p:cNvPr>
            <p:cNvPicPr>
              <a:picLocks noChangeAspect="1"/>
            </p:cNvPicPr>
            <p:nvPr/>
          </p:nvPicPr>
          <p:blipFill>
            <a:blip r:embed="rId4">
              <a:duotone>
                <a:schemeClr val="accent3">
                  <a:shade val="45000"/>
                  <a:satMod val="135000"/>
                </a:schemeClr>
                <a:prstClr val="white"/>
              </a:duotone>
            </a:blip>
            <a:stretch>
              <a:fillRect/>
            </a:stretch>
          </p:blipFill>
          <p:spPr>
            <a:xfrm>
              <a:off x="-217897" y="131451"/>
              <a:ext cx="729447" cy="729447"/>
            </a:xfrm>
            <a:prstGeom prst="rect">
              <a:avLst/>
            </a:prstGeom>
          </p:spPr>
        </p:pic>
        <p:sp>
          <p:nvSpPr>
            <p:cNvPr id="39" name="TextBox 38">
              <a:extLst>
                <a:ext uri="{FF2B5EF4-FFF2-40B4-BE49-F238E27FC236}">
                  <a16:creationId xmlns:a16="http://schemas.microsoft.com/office/drawing/2014/main" id="{57347A51-9DE4-1DDD-9604-9930228A4F24}"/>
                </a:ext>
              </a:extLst>
            </p:cNvPr>
            <p:cNvSpPr txBox="1"/>
            <p:nvPr/>
          </p:nvSpPr>
          <p:spPr>
            <a:xfrm>
              <a:off x="-217897" y="350125"/>
              <a:ext cx="525064" cy="247649"/>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KERNEL</a:t>
              </a:r>
              <a:br>
                <a:rPr lang="en-GB" sz="1000" b="1">
                  <a:solidFill>
                    <a:schemeClr val="accent3"/>
                  </a:solidFill>
                  <a:latin typeface="+mn-lt"/>
                </a:rPr>
              </a:br>
              <a:r>
                <a:rPr lang="en-GB" sz="1000" b="1">
                  <a:solidFill>
                    <a:schemeClr val="accent3"/>
                  </a:solidFill>
                  <a:latin typeface="+mn-lt"/>
                </a:rPr>
                <a:t>DRIVER</a:t>
              </a:r>
            </a:p>
          </p:txBody>
        </p:sp>
      </p:grpSp>
      <p:cxnSp>
        <p:nvCxnSpPr>
          <p:cNvPr id="47" name="Straight Arrow Connector 129">
            <a:extLst>
              <a:ext uri="{FF2B5EF4-FFF2-40B4-BE49-F238E27FC236}">
                <a16:creationId xmlns:a16="http://schemas.microsoft.com/office/drawing/2014/main" id="{9C8B689A-EA16-4FDE-076E-108AEF1BCCA8}"/>
              </a:ext>
            </a:extLst>
          </p:cNvPr>
          <p:cNvCxnSpPr>
            <a:cxnSpLocks/>
            <a:stCxn id="38" idx="3"/>
            <a:endCxn id="8" idx="1"/>
          </p:cNvCxnSpPr>
          <p:nvPr/>
        </p:nvCxnSpPr>
        <p:spPr>
          <a:xfrm>
            <a:off x="2267372" y="2950266"/>
            <a:ext cx="971017" cy="2432"/>
          </a:xfrm>
          <a:prstGeom prst="bentConnector3">
            <a:avLst>
              <a:gd name="adj1" fmla="val 50000"/>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29">
            <a:extLst>
              <a:ext uri="{FF2B5EF4-FFF2-40B4-BE49-F238E27FC236}">
                <a16:creationId xmlns:a16="http://schemas.microsoft.com/office/drawing/2014/main" id="{7E6F6E6F-D8F8-9C15-2B42-12662BF37B47}"/>
              </a:ext>
            </a:extLst>
          </p:cNvPr>
          <p:cNvCxnSpPr>
            <a:cxnSpLocks/>
            <a:endCxn id="39" idx="1"/>
          </p:cNvCxnSpPr>
          <p:nvPr/>
        </p:nvCxnSpPr>
        <p:spPr>
          <a:xfrm flipV="1">
            <a:off x="-286605" y="2928041"/>
            <a:ext cx="1824530" cy="12700"/>
          </a:xfrm>
          <a:prstGeom prst="bentConnector3">
            <a:avLst>
              <a:gd name="adj1" fmla="val 7679"/>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D6BE2-5C53-28C2-3A0D-E2117776D07E}"/>
              </a:ext>
            </a:extLst>
          </p:cNvPr>
          <p:cNvSpPr txBox="1"/>
          <p:nvPr/>
        </p:nvSpPr>
        <p:spPr>
          <a:xfrm>
            <a:off x="554117" y="2453771"/>
            <a:ext cx="2697065" cy="206620"/>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When someone calls </a:t>
            </a:r>
            <a:r>
              <a:rPr lang="en-GB" sz="900" err="1">
                <a:latin typeface="+mj-lt"/>
              </a:rPr>
              <a:t>DeviceIoControl</a:t>
            </a:r>
            <a:r>
              <a:rPr lang="en-GB" sz="900">
                <a:latin typeface="+mj-lt"/>
              </a:rPr>
              <a:t>(…)</a:t>
            </a:r>
          </a:p>
        </p:txBody>
      </p:sp>
      <p:sp>
        <p:nvSpPr>
          <p:cNvPr id="10" name="TextBox 9">
            <a:extLst>
              <a:ext uri="{FF2B5EF4-FFF2-40B4-BE49-F238E27FC236}">
                <a16:creationId xmlns:a16="http://schemas.microsoft.com/office/drawing/2014/main" id="{6CAC5AFE-47B0-67BC-8798-63024021123D}"/>
              </a:ext>
            </a:extLst>
          </p:cNvPr>
          <p:cNvSpPr txBox="1"/>
          <p:nvPr/>
        </p:nvSpPr>
        <p:spPr>
          <a:xfrm flipH="1">
            <a:off x="3238388" y="4380435"/>
            <a:ext cx="5438252" cy="258809"/>
          </a:xfrm>
          <a:prstGeom prst="rect">
            <a:avLst/>
          </a:prstGeom>
          <a:noFill/>
        </p:spPr>
        <p:txBody>
          <a:bodyPr wrap="none" lIns="0" tIns="0" rIns="0" bIns="0" rtlCol="0" anchor="t">
            <a:noAutofit/>
          </a:bodyPr>
          <a:lstStyle/>
          <a:p>
            <a:pPr algn="ctr">
              <a:lnSpc>
                <a:spcPct val="80000"/>
              </a:lnSpc>
              <a:spcBef>
                <a:spcPts val="600"/>
              </a:spcBef>
              <a:spcAft>
                <a:spcPts val="600"/>
              </a:spcAft>
            </a:pPr>
            <a:r>
              <a:rPr lang="en-NL" sz="1100" i="1">
                <a:solidFill>
                  <a:schemeClr val="accent2"/>
                </a:solidFill>
                <a:latin typeface="+mj-lt"/>
              </a:rPr>
              <a:t>Note: These IOCTLs are fictional</a:t>
            </a:r>
          </a:p>
        </p:txBody>
      </p:sp>
    </p:spTree>
    <p:extLst>
      <p:ext uri="{BB962C8B-B14F-4D97-AF65-F5344CB8AC3E}">
        <p14:creationId xmlns:p14="http://schemas.microsoft.com/office/powerpoint/2010/main" val="388617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09D3E02-DAB9-D454-E8D5-5850FEEA23C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10FFE498-6CE9-AB52-2CD0-56D2BFD24CD5}"/>
              </a:ext>
            </a:extLst>
          </p:cNvPr>
          <p:cNvSpPr>
            <a:spLocks noGrp="1"/>
          </p:cNvSpPr>
          <p:nvPr>
            <p:ph type="sldNum" sz="quarter" idx="17"/>
          </p:nvPr>
        </p:nvSpPr>
        <p:spPr/>
        <p:txBody>
          <a:bodyPr/>
          <a:lstStyle/>
          <a:p>
            <a:pPr>
              <a:defRPr/>
            </a:pPr>
            <a:fld id="{12520EC2-4F73-AF4C-9182-5D28AF2BCD70}" type="slidenum">
              <a:rPr lang="nl-NL" altLang="en-US" smtClean="0"/>
              <a:pPr>
                <a:defRPr/>
              </a:pPr>
              <a:t>23</a:t>
            </a:fld>
            <a:endParaRPr lang="nl-NL" altLang="en-US"/>
          </a:p>
        </p:txBody>
      </p:sp>
    </p:spTree>
    <p:extLst>
      <p:ext uri="{BB962C8B-B14F-4D97-AF65-F5344CB8AC3E}">
        <p14:creationId xmlns:p14="http://schemas.microsoft.com/office/powerpoint/2010/main" val="1738327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p:txBody>
          <a:bodyPr/>
          <a:lstStyle/>
          <a:p>
            <a:r>
              <a:rPr lang="en-NL" dirty="0"/>
              <a:t>Installation</a:t>
            </a:r>
          </a:p>
          <a:p>
            <a:pPr marL="285750" indent="-285750">
              <a:buFont typeface="Wingdings" pitchFamily="2" charset="2"/>
              <a:buChar char="§"/>
            </a:pPr>
            <a:r>
              <a:rPr lang="en-GB" dirty="0">
                <a:solidFill>
                  <a:schemeClr val="accent3"/>
                </a:solidFill>
              </a:rPr>
              <a:t>Driver signing useful for threat actors, </a:t>
            </a:r>
            <a:br>
              <a:rPr lang="en-GB" dirty="0">
                <a:solidFill>
                  <a:schemeClr val="accent3"/>
                </a:solidFill>
              </a:rPr>
            </a:br>
            <a:r>
              <a:rPr lang="en-GB" dirty="0">
                <a:solidFill>
                  <a:schemeClr val="accent3"/>
                </a:solidFill>
              </a:rPr>
              <a:t>but probably not for red teams. </a:t>
            </a:r>
            <a:endParaRPr lang="en-NL" dirty="0">
              <a:solidFill>
                <a:schemeClr val="accent3"/>
              </a:solidFill>
            </a:endParaRPr>
          </a:p>
          <a:p>
            <a:pPr marL="285750" indent="-285750">
              <a:buFont typeface="Wingdings" pitchFamily="2" charset="2"/>
              <a:buChar char="§"/>
            </a:pPr>
            <a:r>
              <a:rPr lang="en-NL" dirty="0">
                <a:solidFill>
                  <a:schemeClr val="accent3"/>
                </a:solidFill>
              </a:rPr>
              <a:t>In this lab we’ll exploit an existing driver instead!</a:t>
            </a:r>
            <a:br>
              <a:rPr lang="en-NL" dirty="0">
                <a:solidFill>
                  <a:schemeClr val="accent3"/>
                </a:solidFill>
              </a:rPr>
            </a:br>
            <a:r>
              <a:rPr lang="en-GB" b="1" dirty="0">
                <a:solidFill>
                  <a:schemeClr val="accent3"/>
                </a:solidFill>
              </a:rPr>
              <a:t>dbutil_2_3.sys</a:t>
            </a:r>
            <a:endParaRPr lang="en-NL" b="1" dirty="0"/>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24</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a:t>Drivers 101</a:t>
            </a:r>
            <a:endParaRPr lang="en-NL"/>
          </a:p>
        </p:txBody>
      </p:sp>
      <p:pic>
        <p:nvPicPr>
          <p:cNvPr id="4098" name="Picture 2" descr="Thumbs Up Nice GIF - Thumbs Up Nice Cool GIFs">
            <a:extLst>
              <a:ext uri="{FF2B5EF4-FFF2-40B4-BE49-F238E27FC236}">
                <a16:creationId xmlns:a16="http://schemas.microsoft.com/office/drawing/2014/main" id="{788266B6-8CB6-73E9-02EC-558017115930}"/>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01" r="-21042" b="1176"/>
          <a:stretch/>
        </p:blipFill>
        <p:spPr bwMode="auto">
          <a:xfrm>
            <a:off x="4572000" y="484188"/>
            <a:ext cx="6773332" cy="4175125"/>
          </a:xfrm>
          <a:prstGeom prst="parallelogram">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E563E2-1C5C-EF1D-9416-17DC73AA8E0E}"/>
              </a:ext>
            </a:extLst>
          </p:cNvPr>
          <p:cNvSpPr/>
          <p:nvPr/>
        </p:nvSpPr>
        <p:spPr>
          <a:xfrm>
            <a:off x="0" y="4790135"/>
            <a:ext cx="164989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002511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CCAE43-D6EB-0B4D-822F-92DF6071BF25}"/>
              </a:ext>
            </a:extLst>
          </p:cNvPr>
          <p:cNvSpPr/>
          <p:nvPr/>
        </p:nvSpPr>
        <p:spPr>
          <a:xfrm>
            <a:off x="535076" y="1568755"/>
            <a:ext cx="2054822" cy="233449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25</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a:t>A </a:t>
            </a:r>
            <a:r>
              <a:rPr lang="nl-NL" err="1"/>
              <a:t>true</a:t>
            </a:r>
            <a:r>
              <a:rPr lang="nl-NL"/>
              <a:t> attack (2021)</a:t>
            </a:r>
            <a:endParaRPr lang="en-NL"/>
          </a:p>
        </p:txBody>
      </p:sp>
      <p:pic>
        <p:nvPicPr>
          <p:cNvPr id="6" name="Picture 5">
            <a:extLst>
              <a:ext uri="{FF2B5EF4-FFF2-40B4-BE49-F238E27FC236}">
                <a16:creationId xmlns:a16="http://schemas.microsoft.com/office/drawing/2014/main" id="{A24426AB-DB38-9303-1D43-E92C64645551}"/>
              </a:ext>
            </a:extLst>
          </p:cNvPr>
          <p:cNvPicPr>
            <a:picLocks noChangeAspect="1"/>
          </p:cNvPicPr>
          <p:nvPr/>
        </p:nvPicPr>
        <p:blipFill rotWithShape="1">
          <a:blip r:embed="rId3">
            <a:duotone>
              <a:schemeClr val="accent3">
                <a:shade val="45000"/>
                <a:satMod val="135000"/>
              </a:schemeClr>
              <a:prstClr val="white"/>
            </a:duotone>
          </a:blip>
          <a:srcRect t="26520" b="24461"/>
          <a:stretch/>
        </p:blipFill>
        <p:spPr>
          <a:xfrm>
            <a:off x="8121621" y="614485"/>
            <a:ext cx="635000" cy="311275"/>
          </a:xfrm>
          <a:prstGeom prst="rect">
            <a:avLst/>
          </a:prstGeom>
        </p:spPr>
      </p:pic>
      <p:pic>
        <p:nvPicPr>
          <p:cNvPr id="5122" name="Picture 2" descr="Lazarus">
            <a:extLst>
              <a:ext uri="{FF2B5EF4-FFF2-40B4-BE49-F238E27FC236}">
                <a16:creationId xmlns:a16="http://schemas.microsoft.com/office/drawing/2014/main" id="{8067A638-F872-98AB-7587-5E64F381A7AC}"/>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407" y="1802174"/>
            <a:ext cx="752642" cy="7526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5B9CEB-E586-A640-D6FC-E8DDD42DC642}"/>
              </a:ext>
            </a:extLst>
          </p:cNvPr>
          <p:cNvPicPr>
            <a:picLocks noChangeAspect="1"/>
          </p:cNvPicPr>
          <p:nvPr/>
        </p:nvPicPr>
        <p:blipFill>
          <a:blip r:embed="rId5">
            <a:duotone>
              <a:schemeClr val="accent3">
                <a:shade val="45000"/>
                <a:satMod val="135000"/>
              </a:schemeClr>
              <a:prstClr val="white"/>
            </a:duotone>
          </a:blip>
          <a:stretch>
            <a:fillRect/>
          </a:stretch>
        </p:blipFill>
        <p:spPr>
          <a:xfrm>
            <a:off x="1918445" y="1952817"/>
            <a:ext cx="446211" cy="446211"/>
          </a:xfrm>
          <a:prstGeom prst="rect">
            <a:avLst/>
          </a:prstGeom>
        </p:spPr>
      </p:pic>
      <p:pic>
        <p:nvPicPr>
          <p:cNvPr id="9" name="Picture 8">
            <a:extLst>
              <a:ext uri="{FF2B5EF4-FFF2-40B4-BE49-F238E27FC236}">
                <a16:creationId xmlns:a16="http://schemas.microsoft.com/office/drawing/2014/main" id="{F6B53628-20A5-6ACB-8233-9724F6FB354C}"/>
              </a:ext>
            </a:extLst>
          </p:cNvPr>
          <p:cNvPicPr>
            <a:picLocks noChangeAspect="1"/>
          </p:cNvPicPr>
          <p:nvPr/>
        </p:nvPicPr>
        <p:blipFill>
          <a:blip r:embed="rId6">
            <a:duotone>
              <a:schemeClr val="accent3">
                <a:shade val="45000"/>
                <a:satMod val="135000"/>
              </a:schemeClr>
              <a:prstClr val="white"/>
            </a:duotone>
          </a:blip>
          <a:stretch>
            <a:fillRect/>
          </a:stretch>
        </p:blipFill>
        <p:spPr>
          <a:xfrm>
            <a:off x="3555422" y="1951953"/>
            <a:ext cx="446211" cy="446211"/>
          </a:xfrm>
          <a:prstGeom prst="rect">
            <a:avLst/>
          </a:prstGeom>
        </p:spPr>
      </p:pic>
      <p:cxnSp>
        <p:nvCxnSpPr>
          <p:cNvPr id="11" name="Straight Arrow Connector 129">
            <a:extLst>
              <a:ext uri="{FF2B5EF4-FFF2-40B4-BE49-F238E27FC236}">
                <a16:creationId xmlns:a16="http://schemas.microsoft.com/office/drawing/2014/main" id="{6AF2CDDE-A5ED-0329-6611-D61DC072D3E4}"/>
              </a:ext>
            </a:extLst>
          </p:cNvPr>
          <p:cNvCxnSpPr>
            <a:cxnSpLocks/>
            <a:stCxn id="8" idx="3"/>
            <a:endCxn id="9" idx="1"/>
          </p:cNvCxnSpPr>
          <p:nvPr/>
        </p:nvCxnSpPr>
        <p:spPr>
          <a:xfrm flipV="1">
            <a:off x="2364656" y="2175059"/>
            <a:ext cx="1190766" cy="864"/>
          </a:xfrm>
          <a:prstGeom prst="bentConnector3">
            <a:avLst>
              <a:gd name="adj1" fmla="val 50000"/>
            </a:avLst>
          </a:prstGeom>
          <a:ln w="1905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B887E79-320A-F736-12DA-B614668BDA5C}"/>
              </a:ext>
            </a:extLst>
          </p:cNvPr>
          <p:cNvSpPr/>
          <p:nvPr/>
        </p:nvSpPr>
        <p:spPr>
          <a:xfrm>
            <a:off x="4961467" y="1568755"/>
            <a:ext cx="3678572" cy="233449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TextBox 15">
            <a:extLst>
              <a:ext uri="{FF2B5EF4-FFF2-40B4-BE49-F238E27FC236}">
                <a16:creationId xmlns:a16="http://schemas.microsoft.com/office/drawing/2014/main" id="{5D0C7481-9C91-6230-AAFA-6554837098FA}"/>
              </a:ext>
            </a:extLst>
          </p:cNvPr>
          <p:cNvSpPr txBox="1"/>
          <p:nvPr/>
        </p:nvSpPr>
        <p:spPr>
          <a:xfrm>
            <a:off x="4961465" y="1373817"/>
            <a:ext cx="3678572"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Computer of an aerospace company in the Netherlands</a:t>
            </a:r>
          </a:p>
        </p:txBody>
      </p:sp>
      <p:pic>
        <p:nvPicPr>
          <p:cNvPr id="17" name="Picture 16">
            <a:extLst>
              <a:ext uri="{FF2B5EF4-FFF2-40B4-BE49-F238E27FC236}">
                <a16:creationId xmlns:a16="http://schemas.microsoft.com/office/drawing/2014/main" id="{7C1BDE30-7728-5EB8-0310-6045C1E7BE90}"/>
              </a:ext>
            </a:extLst>
          </p:cNvPr>
          <p:cNvPicPr>
            <a:picLocks noChangeAspect="1"/>
          </p:cNvPicPr>
          <p:nvPr/>
        </p:nvPicPr>
        <p:blipFill>
          <a:blip r:embed="rId7">
            <a:duotone>
              <a:schemeClr val="accent3">
                <a:shade val="45000"/>
                <a:satMod val="135000"/>
              </a:schemeClr>
              <a:prstClr val="white"/>
            </a:duotone>
          </a:blip>
          <a:stretch>
            <a:fillRect/>
          </a:stretch>
        </p:blipFill>
        <p:spPr>
          <a:xfrm>
            <a:off x="6944204" y="1952138"/>
            <a:ext cx="446211" cy="446211"/>
          </a:xfrm>
          <a:prstGeom prst="rect">
            <a:avLst/>
          </a:prstGeom>
        </p:spPr>
      </p:pic>
      <p:pic>
        <p:nvPicPr>
          <p:cNvPr id="10" name="Picture 9">
            <a:extLst>
              <a:ext uri="{FF2B5EF4-FFF2-40B4-BE49-F238E27FC236}">
                <a16:creationId xmlns:a16="http://schemas.microsoft.com/office/drawing/2014/main" id="{F5B3F107-357C-514B-5431-77039B770FB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931763" y="1952139"/>
            <a:ext cx="433816" cy="446211"/>
          </a:xfrm>
          <a:prstGeom prst="rect">
            <a:avLst/>
          </a:prstGeom>
        </p:spPr>
      </p:pic>
      <p:pic>
        <p:nvPicPr>
          <p:cNvPr id="22" name="Picture 21">
            <a:extLst>
              <a:ext uri="{FF2B5EF4-FFF2-40B4-BE49-F238E27FC236}">
                <a16:creationId xmlns:a16="http://schemas.microsoft.com/office/drawing/2014/main" id="{B0C85B9B-C05F-F3D0-3D33-26A57215C395}"/>
              </a:ext>
            </a:extLst>
          </p:cNvPr>
          <p:cNvPicPr>
            <a:picLocks noChangeAspect="1"/>
          </p:cNvPicPr>
          <p:nvPr/>
        </p:nvPicPr>
        <p:blipFill>
          <a:blip r:embed="rId9">
            <a:duotone>
              <a:schemeClr val="accent3">
                <a:shade val="45000"/>
                <a:satMod val="135000"/>
              </a:schemeClr>
              <a:prstClr val="white"/>
            </a:duotone>
          </a:blip>
          <a:stretch>
            <a:fillRect/>
          </a:stretch>
        </p:blipFill>
        <p:spPr>
          <a:xfrm>
            <a:off x="7171394" y="1640237"/>
            <a:ext cx="487281" cy="487281"/>
          </a:xfrm>
          <a:prstGeom prst="rect">
            <a:avLst/>
          </a:prstGeom>
        </p:spPr>
      </p:pic>
      <p:sp>
        <p:nvSpPr>
          <p:cNvPr id="23" name="TextBox 22">
            <a:extLst>
              <a:ext uri="{FF2B5EF4-FFF2-40B4-BE49-F238E27FC236}">
                <a16:creationId xmlns:a16="http://schemas.microsoft.com/office/drawing/2014/main" id="{213128D8-335E-DB30-B69F-A5D749F3B3FC}"/>
              </a:ext>
            </a:extLst>
          </p:cNvPr>
          <p:cNvSpPr txBox="1"/>
          <p:nvPr/>
        </p:nvSpPr>
        <p:spPr>
          <a:xfrm>
            <a:off x="535077" y="1331147"/>
            <a:ext cx="2054821"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dirty="0">
                <a:latin typeface="+mj-lt"/>
              </a:rPr>
              <a:t>Lazarus</a:t>
            </a:r>
          </a:p>
        </p:txBody>
      </p:sp>
      <p:sp>
        <p:nvSpPr>
          <p:cNvPr id="26" name="TextBox 25">
            <a:extLst>
              <a:ext uri="{FF2B5EF4-FFF2-40B4-BE49-F238E27FC236}">
                <a16:creationId xmlns:a16="http://schemas.microsoft.com/office/drawing/2014/main" id="{2DB219BD-7359-8CE4-A348-6B28F3ECD79D}"/>
              </a:ext>
            </a:extLst>
          </p:cNvPr>
          <p:cNvSpPr txBox="1"/>
          <p:nvPr/>
        </p:nvSpPr>
        <p:spPr>
          <a:xfrm>
            <a:off x="5266265" y="2466713"/>
            <a:ext cx="525064" cy="123825"/>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Malware</a:t>
            </a:r>
          </a:p>
        </p:txBody>
      </p:sp>
      <p:pic>
        <p:nvPicPr>
          <p:cNvPr id="27" name="Picture 26">
            <a:extLst>
              <a:ext uri="{FF2B5EF4-FFF2-40B4-BE49-F238E27FC236}">
                <a16:creationId xmlns:a16="http://schemas.microsoft.com/office/drawing/2014/main" id="{A7DA2CDC-FB08-3772-A6C3-C9135F15B5D2}"/>
              </a:ext>
            </a:extLst>
          </p:cNvPr>
          <p:cNvPicPr>
            <a:picLocks noChangeAspect="1"/>
          </p:cNvPicPr>
          <p:nvPr/>
        </p:nvPicPr>
        <p:blipFill>
          <a:blip r:embed="rId10">
            <a:duotone>
              <a:schemeClr val="accent3">
                <a:shade val="45000"/>
                <a:satMod val="135000"/>
              </a:schemeClr>
              <a:prstClr val="white"/>
            </a:duotone>
          </a:blip>
          <a:stretch>
            <a:fillRect/>
          </a:stretch>
        </p:blipFill>
        <p:spPr>
          <a:xfrm>
            <a:off x="5305692" y="1950853"/>
            <a:ext cx="446211" cy="446211"/>
          </a:xfrm>
          <a:prstGeom prst="rect">
            <a:avLst/>
          </a:prstGeom>
        </p:spPr>
      </p:pic>
      <p:cxnSp>
        <p:nvCxnSpPr>
          <p:cNvPr id="31" name="Straight Arrow Connector 129">
            <a:extLst>
              <a:ext uri="{FF2B5EF4-FFF2-40B4-BE49-F238E27FC236}">
                <a16:creationId xmlns:a16="http://schemas.microsoft.com/office/drawing/2014/main" id="{56D2E13D-BABF-3F35-AC0D-B8146AD329AA}"/>
              </a:ext>
            </a:extLst>
          </p:cNvPr>
          <p:cNvCxnSpPr>
            <a:cxnSpLocks/>
            <a:stCxn id="9" idx="3"/>
            <a:endCxn id="27" idx="1"/>
          </p:cNvCxnSpPr>
          <p:nvPr/>
        </p:nvCxnSpPr>
        <p:spPr>
          <a:xfrm flipV="1">
            <a:off x="4001633" y="2173959"/>
            <a:ext cx="1304059" cy="1100"/>
          </a:xfrm>
          <a:prstGeom prst="bentConnector3">
            <a:avLst>
              <a:gd name="adj1" fmla="val 50000"/>
            </a:avLst>
          </a:prstGeom>
          <a:ln w="1905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29">
            <a:extLst>
              <a:ext uri="{FF2B5EF4-FFF2-40B4-BE49-F238E27FC236}">
                <a16:creationId xmlns:a16="http://schemas.microsoft.com/office/drawing/2014/main" id="{6DE9E853-C338-4E0D-6E1E-B6D0800F3009}"/>
              </a:ext>
            </a:extLst>
          </p:cNvPr>
          <p:cNvCxnSpPr>
            <a:cxnSpLocks/>
            <a:stCxn id="5122" idx="3"/>
            <a:endCxn id="8" idx="1"/>
          </p:cNvCxnSpPr>
          <p:nvPr/>
        </p:nvCxnSpPr>
        <p:spPr>
          <a:xfrm flipV="1">
            <a:off x="1513049" y="2175923"/>
            <a:ext cx="405396" cy="2572"/>
          </a:xfrm>
          <a:prstGeom prst="bentConnector3">
            <a:avLst>
              <a:gd name="adj1" fmla="val 50000"/>
            </a:avLst>
          </a:prstGeom>
          <a:ln w="1905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29">
            <a:extLst>
              <a:ext uri="{FF2B5EF4-FFF2-40B4-BE49-F238E27FC236}">
                <a16:creationId xmlns:a16="http://schemas.microsoft.com/office/drawing/2014/main" id="{1036695D-2046-0B97-FDAE-8F4F17DD9F05}"/>
              </a:ext>
            </a:extLst>
          </p:cNvPr>
          <p:cNvCxnSpPr>
            <a:cxnSpLocks/>
            <a:stCxn id="26" idx="2"/>
            <a:endCxn id="39" idx="3"/>
          </p:cNvCxnSpPr>
          <p:nvPr/>
        </p:nvCxnSpPr>
        <p:spPr>
          <a:xfrm rot="5400000">
            <a:off x="3723558" y="1193829"/>
            <a:ext cx="408531" cy="3201949"/>
          </a:xfrm>
          <a:prstGeom prst="bentConnector2">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19A78305-56A6-6B5F-8CCF-B695C6D0A1B2}"/>
              </a:ext>
            </a:extLst>
          </p:cNvPr>
          <p:cNvPicPr>
            <a:picLocks noChangeAspect="1"/>
          </p:cNvPicPr>
          <p:nvPr/>
        </p:nvPicPr>
        <p:blipFill>
          <a:blip r:embed="rId11">
            <a:duotone>
              <a:schemeClr val="accent3">
                <a:shade val="45000"/>
                <a:satMod val="135000"/>
              </a:schemeClr>
              <a:prstClr val="white"/>
            </a:duotone>
          </a:blip>
          <a:stretch>
            <a:fillRect/>
          </a:stretch>
        </p:blipFill>
        <p:spPr>
          <a:xfrm>
            <a:off x="1905588" y="2788439"/>
            <a:ext cx="421260" cy="421260"/>
          </a:xfrm>
          <a:prstGeom prst="rect">
            <a:avLst/>
          </a:prstGeom>
        </p:spPr>
      </p:pic>
      <p:sp>
        <p:nvSpPr>
          <p:cNvPr id="40" name="TextBox 39">
            <a:extLst>
              <a:ext uri="{FF2B5EF4-FFF2-40B4-BE49-F238E27FC236}">
                <a16:creationId xmlns:a16="http://schemas.microsoft.com/office/drawing/2014/main" id="{110407E4-E5E1-0CFA-FFB6-090AC9ED531E}"/>
              </a:ext>
            </a:extLst>
          </p:cNvPr>
          <p:cNvSpPr txBox="1"/>
          <p:nvPr/>
        </p:nvSpPr>
        <p:spPr>
          <a:xfrm>
            <a:off x="1905588" y="3139303"/>
            <a:ext cx="421260" cy="159025"/>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C&amp;C</a:t>
            </a:r>
          </a:p>
        </p:txBody>
      </p:sp>
      <p:sp>
        <p:nvSpPr>
          <p:cNvPr id="41" name="TextBox 40">
            <a:extLst>
              <a:ext uri="{FF2B5EF4-FFF2-40B4-BE49-F238E27FC236}">
                <a16:creationId xmlns:a16="http://schemas.microsoft.com/office/drawing/2014/main" id="{302223F6-4AF5-2532-5ABF-AC9CCDBB5560}"/>
              </a:ext>
            </a:extLst>
          </p:cNvPr>
          <p:cNvSpPr txBox="1"/>
          <p:nvPr/>
        </p:nvSpPr>
        <p:spPr>
          <a:xfrm>
            <a:off x="1821702" y="2400736"/>
            <a:ext cx="629084" cy="189802"/>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Phishing operations</a:t>
            </a:r>
          </a:p>
        </p:txBody>
      </p:sp>
      <p:cxnSp>
        <p:nvCxnSpPr>
          <p:cNvPr id="43" name="Straight Arrow Connector 129">
            <a:extLst>
              <a:ext uri="{FF2B5EF4-FFF2-40B4-BE49-F238E27FC236}">
                <a16:creationId xmlns:a16="http://schemas.microsoft.com/office/drawing/2014/main" id="{B79A2DDC-3892-7716-9AAC-FDDC6AF59B32}"/>
              </a:ext>
            </a:extLst>
          </p:cNvPr>
          <p:cNvCxnSpPr>
            <a:cxnSpLocks/>
            <a:stCxn id="5122" idx="2"/>
            <a:endCxn id="39" idx="1"/>
          </p:cNvCxnSpPr>
          <p:nvPr/>
        </p:nvCxnSpPr>
        <p:spPr>
          <a:xfrm rot="16200000" flipH="1">
            <a:off x="1299032" y="2392512"/>
            <a:ext cx="444253" cy="768860"/>
          </a:xfrm>
          <a:prstGeom prst="bentConnector2">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29">
            <a:extLst>
              <a:ext uri="{FF2B5EF4-FFF2-40B4-BE49-F238E27FC236}">
                <a16:creationId xmlns:a16="http://schemas.microsoft.com/office/drawing/2014/main" id="{5487DAE6-365B-5351-92E7-285301DED1F3}"/>
              </a:ext>
            </a:extLst>
          </p:cNvPr>
          <p:cNvCxnSpPr>
            <a:cxnSpLocks/>
            <a:stCxn id="10" idx="1"/>
            <a:endCxn id="17" idx="3"/>
          </p:cNvCxnSpPr>
          <p:nvPr/>
        </p:nvCxnSpPr>
        <p:spPr>
          <a:xfrm rot="10800000">
            <a:off x="7390416" y="2175245"/>
            <a:ext cx="535151" cy="1"/>
          </a:xfrm>
          <a:prstGeom prst="bentConnector3">
            <a:avLst>
              <a:gd name="adj1" fmla="val 50000"/>
            </a:avLst>
          </a:prstGeom>
          <a:ln w="190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26" name="TextBox 5125">
            <a:extLst>
              <a:ext uri="{FF2B5EF4-FFF2-40B4-BE49-F238E27FC236}">
                <a16:creationId xmlns:a16="http://schemas.microsoft.com/office/drawing/2014/main" id="{E1C17830-3CCD-7869-1AEE-B21351110878}"/>
              </a:ext>
            </a:extLst>
          </p:cNvPr>
          <p:cNvSpPr txBox="1"/>
          <p:nvPr/>
        </p:nvSpPr>
        <p:spPr>
          <a:xfrm>
            <a:off x="7375883" y="662454"/>
            <a:ext cx="835431"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Research by</a:t>
            </a:r>
          </a:p>
        </p:txBody>
      </p:sp>
      <p:cxnSp>
        <p:nvCxnSpPr>
          <p:cNvPr id="5131" name="Straight Arrow Connector 129">
            <a:extLst>
              <a:ext uri="{FF2B5EF4-FFF2-40B4-BE49-F238E27FC236}">
                <a16:creationId xmlns:a16="http://schemas.microsoft.com/office/drawing/2014/main" id="{6D646B0B-7D6B-36C8-2E5B-0952D8A2BBEF}"/>
              </a:ext>
            </a:extLst>
          </p:cNvPr>
          <p:cNvCxnSpPr>
            <a:cxnSpLocks/>
            <a:stCxn id="17" idx="1"/>
            <a:endCxn id="27" idx="3"/>
          </p:cNvCxnSpPr>
          <p:nvPr/>
        </p:nvCxnSpPr>
        <p:spPr>
          <a:xfrm rot="10800000">
            <a:off x="5751904" y="2173960"/>
            <a:ext cx="1192301" cy="1285"/>
          </a:xfrm>
          <a:prstGeom prst="bentConnector3">
            <a:avLst>
              <a:gd name="adj1" fmla="val 50000"/>
            </a:avLst>
          </a:prstGeom>
          <a:ln w="190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43" name="TextBox 5142">
            <a:extLst>
              <a:ext uri="{FF2B5EF4-FFF2-40B4-BE49-F238E27FC236}">
                <a16:creationId xmlns:a16="http://schemas.microsoft.com/office/drawing/2014/main" id="{5E2CB1DD-21A6-3F9E-9424-76BF7589469D}"/>
              </a:ext>
            </a:extLst>
          </p:cNvPr>
          <p:cNvSpPr txBox="1"/>
          <p:nvPr/>
        </p:nvSpPr>
        <p:spPr>
          <a:xfrm>
            <a:off x="3393674" y="2398535"/>
            <a:ext cx="788860" cy="246907"/>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Phishing message</a:t>
            </a:r>
          </a:p>
        </p:txBody>
      </p:sp>
    </p:spTree>
    <p:extLst>
      <p:ext uri="{BB962C8B-B14F-4D97-AF65-F5344CB8AC3E}">
        <p14:creationId xmlns:p14="http://schemas.microsoft.com/office/powerpoint/2010/main" val="364963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CCAE43-D6EB-0B4D-822F-92DF6071BF25}"/>
              </a:ext>
            </a:extLst>
          </p:cNvPr>
          <p:cNvSpPr/>
          <p:nvPr/>
        </p:nvSpPr>
        <p:spPr>
          <a:xfrm>
            <a:off x="535076" y="1568755"/>
            <a:ext cx="2054822" cy="233449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26</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a:t>A </a:t>
            </a:r>
            <a:r>
              <a:rPr lang="nl-NL" err="1"/>
              <a:t>true</a:t>
            </a:r>
            <a:r>
              <a:rPr lang="nl-NL"/>
              <a:t> attack (2021)</a:t>
            </a:r>
            <a:endParaRPr lang="en-NL"/>
          </a:p>
        </p:txBody>
      </p:sp>
      <p:pic>
        <p:nvPicPr>
          <p:cNvPr id="6" name="Picture 5">
            <a:extLst>
              <a:ext uri="{FF2B5EF4-FFF2-40B4-BE49-F238E27FC236}">
                <a16:creationId xmlns:a16="http://schemas.microsoft.com/office/drawing/2014/main" id="{A24426AB-DB38-9303-1D43-E92C64645551}"/>
              </a:ext>
            </a:extLst>
          </p:cNvPr>
          <p:cNvPicPr>
            <a:picLocks noChangeAspect="1"/>
          </p:cNvPicPr>
          <p:nvPr/>
        </p:nvPicPr>
        <p:blipFill rotWithShape="1">
          <a:blip r:embed="rId3">
            <a:duotone>
              <a:schemeClr val="accent3">
                <a:shade val="45000"/>
                <a:satMod val="135000"/>
              </a:schemeClr>
              <a:prstClr val="white"/>
            </a:duotone>
          </a:blip>
          <a:srcRect t="26520" b="24461"/>
          <a:stretch/>
        </p:blipFill>
        <p:spPr>
          <a:xfrm>
            <a:off x="8121621" y="614485"/>
            <a:ext cx="635000" cy="311275"/>
          </a:xfrm>
          <a:prstGeom prst="rect">
            <a:avLst/>
          </a:prstGeom>
        </p:spPr>
      </p:pic>
      <p:pic>
        <p:nvPicPr>
          <p:cNvPr id="5122" name="Picture 2" descr="Lazarus">
            <a:extLst>
              <a:ext uri="{FF2B5EF4-FFF2-40B4-BE49-F238E27FC236}">
                <a16:creationId xmlns:a16="http://schemas.microsoft.com/office/drawing/2014/main" id="{8067A638-F872-98AB-7587-5E64F381A7AC}"/>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407" y="1802174"/>
            <a:ext cx="752642" cy="7526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5B9CEB-E586-A640-D6FC-E8DDD42DC642}"/>
              </a:ext>
            </a:extLst>
          </p:cNvPr>
          <p:cNvPicPr>
            <a:picLocks noChangeAspect="1"/>
          </p:cNvPicPr>
          <p:nvPr/>
        </p:nvPicPr>
        <p:blipFill>
          <a:blip r:embed="rId5">
            <a:duotone>
              <a:schemeClr val="accent3">
                <a:shade val="45000"/>
                <a:satMod val="135000"/>
              </a:schemeClr>
              <a:prstClr val="white"/>
            </a:duotone>
          </a:blip>
          <a:stretch>
            <a:fillRect/>
          </a:stretch>
        </p:blipFill>
        <p:spPr>
          <a:xfrm>
            <a:off x="1918445" y="1952817"/>
            <a:ext cx="446211" cy="446211"/>
          </a:xfrm>
          <a:prstGeom prst="rect">
            <a:avLst/>
          </a:prstGeom>
        </p:spPr>
      </p:pic>
      <p:pic>
        <p:nvPicPr>
          <p:cNvPr id="9" name="Picture 8">
            <a:extLst>
              <a:ext uri="{FF2B5EF4-FFF2-40B4-BE49-F238E27FC236}">
                <a16:creationId xmlns:a16="http://schemas.microsoft.com/office/drawing/2014/main" id="{F6B53628-20A5-6ACB-8233-9724F6FB354C}"/>
              </a:ext>
            </a:extLst>
          </p:cNvPr>
          <p:cNvPicPr>
            <a:picLocks noChangeAspect="1"/>
          </p:cNvPicPr>
          <p:nvPr/>
        </p:nvPicPr>
        <p:blipFill>
          <a:blip r:embed="rId6">
            <a:duotone>
              <a:schemeClr val="accent3">
                <a:shade val="45000"/>
                <a:satMod val="135000"/>
              </a:schemeClr>
              <a:prstClr val="white"/>
            </a:duotone>
          </a:blip>
          <a:stretch>
            <a:fillRect/>
          </a:stretch>
        </p:blipFill>
        <p:spPr>
          <a:xfrm>
            <a:off x="3555422" y="1951953"/>
            <a:ext cx="446211" cy="446211"/>
          </a:xfrm>
          <a:prstGeom prst="rect">
            <a:avLst/>
          </a:prstGeom>
        </p:spPr>
      </p:pic>
      <p:cxnSp>
        <p:nvCxnSpPr>
          <p:cNvPr id="11" name="Straight Arrow Connector 129">
            <a:extLst>
              <a:ext uri="{FF2B5EF4-FFF2-40B4-BE49-F238E27FC236}">
                <a16:creationId xmlns:a16="http://schemas.microsoft.com/office/drawing/2014/main" id="{6AF2CDDE-A5ED-0329-6611-D61DC072D3E4}"/>
              </a:ext>
            </a:extLst>
          </p:cNvPr>
          <p:cNvCxnSpPr>
            <a:cxnSpLocks/>
            <a:stCxn id="8" idx="3"/>
            <a:endCxn id="9" idx="1"/>
          </p:cNvCxnSpPr>
          <p:nvPr/>
        </p:nvCxnSpPr>
        <p:spPr>
          <a:xfrm flipV="1">
            <a:off x="2364656" y="2175059"/>
            <a:ext cx="1190766" cy="864"/>
          </a:xfrm>
          <a:prstGeom prst="bentConnector3">
            <a:avLst>
              <a:gd name="adj1" fmla="val 50000"/>
            </a:avLst>
          </a:prstGeom>
          <a:ln w="1905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B887E79-320A-F736-12DA-B614668BDA5C}"/>
              </a:ext>
            </a:extLst>
          </p:cNvPr>
          <p:cNvSpPr/>
          <p:nvPr/>
        </p:nvSpPr>
        <p:spPr>
          <a:xfrm>
            <a:off x="4961467" y="1568755"/>
            <a:ext cx="3678572" cy="233449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TextBox 15">
            <a:extLst>
              <a:ext uri="{FF2B5EF4-FFF2-40B4-BE49-F238E27FC236}">
                <a16:creationId xmlns:a16="http://schemas.microsoft.com/office/drawing/2014/main" id="{5D0C7481-9C91-6230-AAFA-6554837098FA}"/>
              </a:ext>
            </a:extLst>
          </p:cNvPr>
          <p:cNvSpPr txBox="1"/>
          <p:nvPr/>
        </p:nvSpPr>
        <p:spPr>
          <a:xfrm>
            <a:off x="4961465" y="1373817"/>
            <a:ext cx="3678572"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Computer of an aerospace company in the Netherlands</a:t>
            </a:r>
          </a:p>
        </p:txBody>
      </p:sp>
      <p:pic>
        <p:nvPicPr>
          <p:cNvPr id="17" name="Picture 16">
            <a:extLst>
              <a:ext uri="{FF2B5EF4-FFF2-40B4-BE49-F238E27FC236}">
                <a16:creationId xmlns:a16="http://schemas.microsoft.com/office/drawing/2014/main" id="{7C1BDE30-7728-5EB8-0310-6045C1E7BE90}"/>
              </a:ext>
            </a:extLst>
          </p:cNvPr>
          <p:cNvPicPr>
            <a:picLocks noChangeAspect="1"/>
          </p:cNvPicPr>
          <p:nvPr/>
        </p:nvPicPr>
        <p:blipFill>
          <a:blip r:embed="rId7">
            <a:duotone>
              <a:schemeClr val="accent3">
                <a:shade val="45000"/>
                <a:satMod val="135000"/>
              </a:schemeClr>
              <a:prstClr val="white"/>
            </a:duotone>
          </a:blip>
          <a:stretch>
            <a:fillRect/>
          </a:stretch>
        </p:blipFill>
        <p:spPr>
          <a:xfrm>
            <a:off x="6944204" y="1952138"/>
            <a:ext cx="446211" cy="446211"/>
          </a:xfrm>
          <a:prstGeom prst="rect">
            <a:avLst/>
          </a:prstGeom>
        </p:spPr>
      </p:pic>
      <p:grpSp>
        <p:nvGrpSpPr>
          <p:cNvPr id="18" name="Group 17">
            <a:extLst>
              <a:ext uri="{FF2B5EF4-FFF2-40B4-BE49-F238E27FC236}">
                <a16:creationId xmlns:a16="http://schemas.microsoft.com/office/drawing/2014/main" id="{546E8DC8-2FB5-91E8-FC94-1A9CC0FCC7FE}"/>
              </a:ext>
            </a:extLst>
          </p:cNvPr>
          <p:cNvGrpSpPr/>
          <p:nvPr/>
        </p:nvGrpSpPr>
        <p:grpSpPr>
          <a:xfrm>
            <a:off x="6902778" y="3144226"/>
            <a:ext cx="729447" cy="729447"/>
            <a:chOff x="5310448" y="2207026"/>
            <a:chExt cx="729447" cy="729447"/>
          </a:xfrm>
        </p:grpSpPr>
        <p:pic>
          <p:nvPicPr>
            <p:cNvPr id="19" name="Picture 18">
              <a:extLst>
                <a:ext uri="{FF2B5EF4-FFF2-40B4-BE49-F238E27FC236}">
                  <a16:creationId xmlns:a16="http://schemas.microsoft.com/office/drawing/2014/main" id="{41C02C34-9E31-0E37-F39F-C220152DCB73}"/>
                </a:ext>
              </a:extLst>
            </p:cNvPr>
            <p:cNvPicPr>
              <a:picLocks noChangeAspect="1"/>
            </p:cNvPicPr>
            <p:nvPr/>
          </p:nvPicPr>
          <p:blipFill>
            <a:blip r:embed="rId8">
              <a:duotone>
                <a:schemeClr val="accent3">
                  <a:shade val="45000"/>
                  <a:satMod val="135000"/>
                </a:schemeClr>
                <a:prstClr val="white"/>
              </a:duotone>
            </a:blip>
            <a:stretch>
              <a:fillRect/>
            </a:stretch>
          </p:blipFill>
          <p:spPr>
            <a:xfrm>
              <a:off x="5310448" y="2207026"/>
              <a:ext cx="729447" cy="729447"/>
            </a:xfrm>
            <a:prstGeom prst="rect">
              <a:avLst/>
            </a:prstGeom>
          </p:spPr>
        </p:pic>
        <p:sp>
          <p:nvSpPr>
            <p:cNvPr id="20" name="TextBox 19">
              <a:extLst>
                <a:ext uri="{FF2B5EF4-FFF2-40B4-BE49-F238E27FC236}">
                  <a16:creationId xmlns:a16="http://schemas.microsoft.com/office/drawing/2014/main" id="{3726A6F3-5A05-4C50-F9F2-2AC5CEFE67B5}"/>
                </a:ext>
              </a:extLst>
            </p:cNvPr>
            <p:cNvSpPr txBox="1"/>
            <p:nvPr/>
          </p:nvSpPr>
          <p:spPr>
            <a:xfrm>
              <a:off x="5310448" y="2425700"/>
              <a:ext cx="525064" cy="247649"/>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err="1">
                  <a:solidFill>
                    <a:schemeClr val="accent3"/>
                  </a:solidFill>
                  <a:latin typeface="+mn-lt"/>
                </a:rPr>
                <a:t>dbutil</a:t>
              </a:r>
              <a:r>
                <a:rPr lang="en-GB" sz="1000" b="1">
                  <a:solidFill>
                    <a:schemeClr val="accent3"/>
                  </a:solidFill>
                  <a:latin typeface="+mn-lt"/>
                </a:rPr>
                <a:t>_</a:t>
              </a:r>
              <a:br>
                <a:rPr lang="en-GB" sz="1000" b="1">
                  <a:solidFill>
                    <a:schemeClr val="accent3"/>
                  </a:solidFill>
                  <a:latin typeface="+mn-lt"/>
                </a:rPr>
              </a:br>
              <a:r>
                <a:rPr lang="en-GB" sz="1000" b="1">
                  <a:solidFill>
                    <a:schemeClr val="accent3"/>
                  </a:solidFill>
                  <a:latin typeface="+mn-lt"/>
                </a:rPr>
                <a:t>2_3.sys</a:t>
              </a:r>
            </a:p>
          </p:txBody>
        </p:sp>
      </p:grpSp>
      <p:pic>
        <p:nvPicPr>
          <p:cNvPr id="10" name="Picture 9">
            <a:extLst>
              <a:ext uri="{FF2B5EF4-FFF2-40B4-BE49-F238E27FC236}">
                <a16:creationId xmlns:a16="http://schemas.microsoft.com/office/drawing/2014/main" id="{F5B3F107-357C-514B-5431-77039B770FB5}"/>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7925566" y="1952139"/>
            <a:ext cx="446211" cy="446211"/>
          </a:xfrm>
          <a:prstGeom prst="rect">
            <a:avLst/>
          </a:prstGeom>
        </p:spPr>
      </p:pic>
      <p:sp>
        <p:nvSpPr>
          <p:cNvPr id="23" name="TextBox 22">
            <a:extLst>
              <a:ext uri="{FF2B5EF4-FFF2-40B4-BE49-F238E27FC236}">
                <a16:creationId xmlns:a16="http://schemas.microsoft.com/office/drawing/2014/main" id="{213128D8-335E-DB30-B69F-A5D749F3B3FC}"/>
              </a:ext>
            </a:extLst>
          </p:cNvPr>
          <p:cNvSpPr txBox="1"/>
          <p:nvPr/>
        </p:nvSpPr>
        <p:spPr>
          <a:xfrm>
            <a:off x="535077" y="1331147"/>
            <a:ext cx="2054821"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Lazarus</a:t>
            </a:r>
          </a:p>
        </p:txBody>
      </p:sp>
      <p:sp>
        <p:nvSpPr>
          <p:cNvPr id="26" name="TextBox 25">
            <a:extLst>
              <a:ext uri="{FF2B5EF4-FFF2-40B4-BE49-F238E27FC236}">
                <a16:creationId xmlns:a16="http://schemas.microsoft.com/office/drawing/2014/main" id="{2DB219BD-7359-8CE4-A348-6B28F3ECD79D}"/>
              </a:ext>
            </a:extLst>
          </p:cNvPr>
          <p:cNvSpPr txBox="1"/>
          <p:nvPr/>
        </p:nvSpPr>
        <p:spPr>
          <a:xfrm>
            <a:off x="5266265" y="2466713"/>
            <a:ext cx="525064" cy="123825"/>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Malware</a:t>
            </a:r>
          </a:p>
        </p:txBody>
      </p:sp>
      <p:pic>
        <p:nvPicPr>
          <p:cNvPr id="27" name="Picture 26">
            <a:extLst>
              <a:ext uri="{FF2B5EF4-FFF2-40B4-BE49-F238E27FC236}">
                <a16:creationId xmlns:a16="http://schemas.microsoft.com/office/drawing/2014/main" id="{A7DA2CDC-FB08-3772-A6C3-C9135F15B5D2}"/>
              </a:ext>
            </a:extLst>
          </p:cNvPr>
          <p:cNvPicPr>
            <a:picLocks noChangeAspect="1"/>
          </p:cNvPicPr>
          <p:nvPr/>
        </p:nvPicPr>
        <p:blipFill>
          <a:blip r:embed="rId10">
            <a:duotone>
              <a:schemeClr val="accent3">
                <a:shade val="45000"/>
                <a:satMod val="135000"/>
              </a:schemeClr>
              <a:prstClr val="white"/>
            </a:duotone>
          </a:blip>
          <a:stretch>
            <a:fillRect/>
          </a:stretch>
        </p:blipFill>
        <p:spPr>
          <a:xfrm>
            <a:off x="5305692" y="1950853"/>
            <a:ext cx="446211" cy="446211"/>
          </a:xfrm>
          <a:prstGeom prst="rect">
            <a:avLst/>
          </a:prstGeom>
        </p:spPr>
      </p:pic>
      <p:cxnSp>
        <p:nvCxnSpPr>
          <p:cNvPr id="31" name="Straight Arrow Connector 129">
            <a:extLst>
              <a:ext uri="{FF2B5EF4-FFF2-40B4-BE49-F238E27FC236}">
                <a16:creationId xmlns:a16="http://schemas.microsoft.com/office/drawing/2014/main" id="{56D2E13D-BABF-3F35-AC0D-B8146AD329AA}"/>
              </a:ext>
            </a:extLst>
          </p:cNvPr>
          <p:cNvCxnSpPr>
            <a:cxnSpLocks/>
            <a:stCxn id="9" idx="3"/>
            <a:endCxn id="27" idx="1"/>
          </p:cNvCxnSpPr>
          <p:nvPr/>
        </p:nvCxnSpPr>
        <p:spPr>
          <a:xfrm flipV="1">
            <a:off x="4001633" y="2173959"/>
            <a:ext cx="1304059" cy="1100"/>
          </a:xfrm>
          <a:prstGeom prst="bentConnector3">
            <a:avLst>
              <a:gd name="adj1" fmla="val 50000"/>
            </a:avLst>
          </a:prstGeom>
          <a:ln w="1905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29">
            <a:extLst>
              <a:ext uri="{FF2B5EF4-FFF2-40B4-BE49-F238E27FC236}">
                <a16:creationId xmlns:a16="http://schemas.microsoft.com/office/drawing/2014/main" id="{6DE9E853-C338-4E0D-6E1E-B6D0800F3009}"/>
              </a:ext>
            </a:extLst>
          </p:cNvPr>
          <p:cNvCxnSpPr>
            <a:cxnSpLocks/>
            <a:stCxn id="5122" idx="3"/>
            <a:endCxn id="8" idx="1"/>
          </p:cNvCxnSpPr>
          <p:nvPr/>
        </p:nvCxnSpPr>
        <p:spPr>
          <a:xfrm flipV="1">
            <a:off x="1513049" y="2175923"/>
            <a:ext cx="405396" cy="2572"/>
          </a:xfrm>
          <a:prstGeom prst="bentConnector3">
            <a:avLst>
              <a:gd name="adj1" fmla="val 50000"/>
            </a:avLst>
          </a:prstGeom>
          <a:ln w="1905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29">
            <a:extLst>
              <a:ext uri="{FF2B5EF4-FFF2-40B4-BE49-F238E27FC236}">
                <a16:creationId xmlns:a16="http://schemas.microsoft.com/office/drawing/2014/main" id="{1036695D-2046-0B97-FDAE-8F4F17DD9F05}"/>
              </a:ext>
            </a:extLst>
          </p:cNvPr>
          <p:cNvCxnSpPr>
            <a:cxnSpLocks/>
            <a:stCxn id="26" idx="2"/>
            <a:endCxn id="39" idx="3"/>
          </p:cNvCxnSpPr>
          <p:nvPr/>
        </p:nvCxnSpPr>
        <p:spPr>
          <a:xfrm rot="5400000">
            <a:off x="3723558" y="1193829"/>
            <a:ext cx="408531" cy="3201949"/>
          </a:xfrm>
          <a:prstGeom prst="bentConnector2">
            <a:avLst/>
          </a:prstGeom>
          <a:ln w="190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19A78305-56A6-6B5F-8CCF-B695C6D0A1B2}"/>
              </a:ext>
            </a:extLst>
          </p:cNvPr>
          <p:cNvPicPr>
            <a:picLocks noChangeAspect="1"/>
          </p:cNvPicPr>
          <p:nvPr/>
        </p:nvPicPr>
        <p:blipFill>
          <a:blip r:embed="rId11">
            <a:duotone>
              <a:schemeClr val="accent3">
                <a:shade val="45000"/>
                <a:satMod val="135000"/>
              </a:schemeClr>
              <a:prstClr val="white"/>
            </a:duotone>
          </a:blip>
          <a:stretch>
            <a:fillRect/>
          </a:stretch>
        </p:blipFill>
        <p:spPr>
          <a:xfrm>
            <a:off x="1905588" y="2788439"/>
            <a:ext cx="421260" cy="421260"/>
          </a:xfrm>
          <a:prstGeom prst="rect">
            <a:avLst/>
          </a:prstGeom>
        </p:spPr>
      </p:pic>
      <p:sp>
        <p:nvSpPr>
          <p:cNvPr id="40" name="TextBox 39">
            <a:extLst>
              <a:ext uri="{FF2B5EF4-FFF2-40B4-BE49-F238E27FC236}">
                <a16:creationId xmlns:a16="http://schemas.microsoft.com/office/drawing/2014/main" id="{110407E4-E5E1-0CFA-FFB6-090AC9ED531E}"/>
              </a:ext>
            </a:extLst>
          </p:cNvPr>
          <p:cNvSpPr txBox="1"/>
          <p:nvPr/>
        </p:nvSpPr>
        <p:spPr>
          <a:xfrm>
            <a:off x="1905588" y="3139303"/>
            <a:ext cx="421260" cy="159025"/>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C&amp;C</a:t>
            </a:r>
          </a:p>
        </p:txBody>
      </p:sp>
      <p:sp>
        <p:nvSpPr>
          <p:cNvPr id="41" name="TextBox 40">
            <a:extLst>
              <a:ext uri="{FF2B5EF4-FFF2-40B4-BE49-F238E27FC236}">
                <a16:creationId xmlns:a16="http://schemas.microsoft.com/office/drawing/2014/main" id="{302223F6-4AF5-2532-5ABF-AC9CCDBB5560}"/>
              </a:ext>
            </a:extLst>
          </p:cNvPr>
          <p:cNvSpPr txBox="1"/>
          <p:nvPr/>
        </p:nvSpPr>
        <p:spPr>
          <a:xfrm>
            <a:off x="1821702" y="2400736"/>
            <a:ext cx="629084" cy="189802"/>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Phishing operations</a:t>
            </a:r>
          </a:p>
        </p:txBody>
      </p:sp>
      <p:cxnSp>
        <p:nvCxnSpPr>
          <p:cNvPr id="43" name="Straight Arrow Connector 129">
            <a:extLst>
              <a:ext uri="{FF2B5EF4-FFF2-40B4-BE49-F238E27FC236}">
                <a16:creationId xmlns:a16="http://schemas.microsoft.com/office/drawing/2014/main" id="{B79A2DDC-3892-7716-9AAC-FDDC6AF59B32}"/>
              </a:ext>
            </a:extLst>
          </p:cNvPr>
          <p:cNvCxnSpPr>
            <a:cxnSpLocks/>
            <a:stCxn id="5122" idx="2"/>
            <a:endCxn id="39" idx="1"/>
          </p:cNvCxnSpPr>
          <p:nvPr/>
        </p:nvCxnSpPr>
        <p:spPr>
          <a:xfrm rot="16200000" flipH="1">
            <a:off x="1299032" y="2392512"/>
            <a:ext cx="444253" cy="768860"/>
          </a:xfrm>
          <a:prstGeom prst="bentConnector2">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29">
            <a:extLst>
              <a:ext uri="{FF2B5EF4-FFF2-40B4-BE49-F238E27FC236}">
                <a16:creationId xmlns:a16="http://schemas.microsoft.com/office/drawing/2014/main" id="{5487DAE6-365B-5351-92E7-285301DED1F3}"/>
              </a:ext>
            </a:extLst>
          </p:cNvPr>
          <p:cNvCxnSpPr>
            <a:cxnSpLocks/>
            <a:stCxn id="10" idx="1"/>
            <a:endCxn id="17" idx="3"/>
          </p:cNvCxnSpPr>
          <p:nvPr/>
        </p:nvCxnSpPr>
        <p:spPr>
          <a:xfrm rot="10800000">
            <a:off x="7390416" y="2175245"/>
            <a:ext cx="535151" cy="1"/>
          </a:xfrm>
          <a:prstGeom prst="bentConnector3">
            <a:avLst>
              <a:gd name="adj1" fmla="val 50000"/>
            </a:avLst>
          </a:prstGeom>
          <a:ln w="190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E75D37AC-D540-B47B-EA70-47201EC13832}"/>
              </a:ext>
            </a:extLst>
          </p:cNvPr>
          <p:cNvPicPr>
            <a:picLocks noChangeAspect="1"/>
          </p:cNvPicPr>
          <p:nvPr/>
        </p:nvPicPr>
        <p:blipFill>
          <a:blip r:embed="rId12">
            <a:duotone>
              <a:schemeClr val="accent3">
                <a:shade val="45000"/>
                <a:satMod val="135000"/>
              </a:schemeClr>
              <a:prstClr val="white"/>
            </a:duotone>
          </a:blip>
          <a:stretch>
            <a:fillRect/>
          </a:stretch>
        </p:blipFill>
        <p:spPr>
          <a:xfrm>
            <a:off x="5858244" y="3286189"/>
            <a:ext cx="408532" cy="408532"/>
          </a:xfrm>
          <a:prstGeom prst="rect">
            <a:avLst/>
          </a:prstGeom>
        </p:spPr>
      </p:pic>
      <p:sp>
        <p:nvSpPr>
          <p:cNvPr id="5126" name="TextBox 5125">
            <a:extLst>
              <a:ext uri="{FF2B5EF4-FFF2-40B4-BE49-F238E27FC236}">
                <a16:creationId xmlns:a16="http://schemas.microsoft.com/office/drawing/2014/main" id="{E1C17830-3CCD-7869-1AEE-B21351110878}"/>
              </a:ext>
            </a:extLst>
          </p:cNvPr>
          <p:cNvSpPr txBox="1"/>
          <p:nvPr/>
        </p:nvSpPr>
        <p:spPr>
          <a:xfrm>
            <a:off x="7375883" y="662454"/>
            <a:ext cx="835431" cy="204967"/>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latin typeface="+mj-lt"/>
              </a:rPr>
              <a:t>Research by</a:t>
            </a:r>
          </a:p>
        </p:txBody>
      </p:sp>
      <p:cxnSp>
        <p:nvCxnSpPr>
          <p:cNvPr id="5127" name="Straight Arrow Connector 129">
            <a:extLst>
              <a:ext uri="{FF2B5EF4-FFF2-40B4-BE49-F238E27FC236}">
                <a16:creationId xmlns:a16="http://schemas.microsoft.com/office/drawing/2014/main" id="{6A2DBF9E-FC30-6E26-AF16-9E53F1EDE5AE}"/>
              </a:ext>
            </a:extLst>
          </p:cNvPr>
          <p:cNvCxnSpPr>
            <a:cxnSpLocks/>
            <a:stCxn id="40" idx="2"/>
            <a:endCxn id="58" idx="1"/>
          </p:cNvCxnSpPr>
          <p:nvPr/>
        </p:nvCxnSpPr>
        <p:spPr>
          <a:xfrm rot="16200000" flipH="1">
            <a:off x="3891168" y="1523378"/>
            <a:ext cx="192127" cy="3742026"/>
          </a:xfrm>
          <a:prstGeom prst="bentConnector2">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31" name="Straight Arrow Connector 129">
            <a:extLst>
              <a:ext uri="{FF2B5EF4-FFF2-40B4-BE49-F238E27FC236}">
                <a16:creationId xmlns:a16="http://schemas.microsoft.com/office/drawing/2014/main" id="{6D646B0B-7D6B-36C8-2E5B-0952D8A2BBEF}"/>
              </a:ext>
            </a:extLst>
          </p:cNvPr>
          <p:cNvCxnSpPr>
            <a:cxnSpLocks/>
            <a:stCxn id="17" idx="1"/>
            <a:endCxn id="27" idx="3"/>
          </p:cNvCxnSpPr>
          <p:nvPr/>
        </p:nvCxnSpPr>
        <p:spPr>
          <a:xfrm rot="10800000">
            <a:off x="5751904" y="2173960"/>
            <a:ext cx="1192301" cy="1285"/>
          </a:xfrm>
          <a:prstGeom prst="bentConnector3">
            <a:avLst>
              <a:gd name="adj1" fmla="val 50000"/>
            </a:avLst>
          </a:prstGeom>
          <a:ln w="190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43" name="TextBox 5142">
            <a:extLst>
              <a:ext uri="{FF2B5EF4-FFF2-40B4-BE49-F238E27FC236}">
                <a16:creationId xmlns:a16="http://schemas.microsoft.com/office/drawing/2014/main" id="{5E2CB1DD-21A6-3F9E-9424-76BF7589469D}"/>
              </a:ext>
            </a:extLst>
          </p:cNvPr>
          <p:cNvSpPr txBox="1"/>
          <p:nvPr/>
        </p:nvSpPr>
        <p:spPr>
          <a:xfrm>
            <a:off x="3393674" y="2398535"/>
            <a:ext cx="788860" cy="246907"/>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Phishing message</a:t>
            </a:r>
          </a:p>
        </p:txBody>
      </p:sp>
      <p:sp>
        <p:nvSpPr>
          <p:cNvPr id="5146" name="TextBox 5145">
            <a:extLst>
              <a:ext uri="{FF2B5EF4-FFF2-40B4-BE49-F238E27FC236}">
                <a16:creationId xmlns:a16="http://schemas.microsoft.com/office/drawing/2014/main" id="{1843E8CF-F1ED-19F2-EF3B-859C9DDFF0BC}"/>
              </a:ext>
            </a:extLst>
          </p:cNvPr>
          <p:cNvSpPr txBox="1"/>
          <p:nvPr/>
        </p:nvSpPr>
        <p:spPr>
          <a:xfrm>
            <a:off x="2589898" y="3533832"/>
            <a:ext cx="2371568" cy="246907"/>
          </a:xfrm>
          <a:prstGeom prst="rect">
            <a:avLst/>
          </a:prstGeom>
          <a:noFill/>
        </p:spPr>
        <p:txBody>
          <a:bodyPr wrap="square" lIns="0" tIns="0" rIns="0" bIns="0" rtlCol="0" anchor="t">
            <a:noAutofit/>
          </a:bodyPr>
          <a:lstStyle/>
          <a:p>
            <a:pPr algn="ctr">
              <a:lnSpc>
                <a:spcPct val="80000"/>
              </a:lnSpc>
              <a:spcBef>
                <a:spcPts val="600"/>
              </a:spcBef>
              <a:spcAft>
                <a:spcPts val="600"/>
              </a:spcAft>
            </a:pPr>
            <a:r>
              <a:rPr lang="en-GB" sz="1000" b="1">
                <a:solidFill>
                  <a:schemeClr val="accent3"/>
                </a:solidFill>
                <a:latin typeface="+mn-lt"/>
              </a:rPr>
              <a:t>Install vulnerable driver </a:t>
            </a:r>
            <a:br>
              <a:rPr lang="en-GB" sz="1000" b="1">
                <a:solidFill>
                  <a:schemeClr val="accent3"/>
                </a:solidFill>
                <a:latin typeface="+mn-lt"/>
              </a:rPr>
            </a:br>
            <a:r>
              <a:rPr lang="en-GB" sz="1000" b="1">
                <a:solidFill>
                  <a:schemeClr val="accent3"/>
                </a:solidFill>
                <a:latin typeface="+mn-lt"/>
              </a:rPr>
              <a:t>&amp; disable defensive measurements</a:t>
            </a:r>
          </a:p>
        </p:txBody>
      </p:sp>
      <p:cxnSp>
        <p:nvCxnSpPr>
          <p:cNvPr id="5147" name="Straight Arrow Connector 129">
            <a:extLst>
              <a:ext uri="{FF2B5EF4-FFF2-40B4-BE49-F238E27FC236}">
                <a16:creationId xmlns:a16="http://schemas.microsoft.com/office/drawing/2014/main" id="{2DF0B62A-421B-B466-07A5-73A4BC3DBD98}"/>
              </a:ext>
            </a:extLst>
          </p:cNvPr>
          <p:cNvCxnSpPr>
            <a:cxnSpLocks/>
            <a:stCxn id="58" idx="3"/>
            <a:endCxn id="20" idx="1"/>
          </p:cNvCxnSpPr>
          <p:nvPr/>
        </p:nvCxnSpPr>
        <p:spPr>
          <a:xfrm flipV="1">
            <a:off x="6266776" y="3486725"/>
            <a:ext cx="636002" cy="3730"/>
          </a:xfrm>
          <a:prstGeom prst="bentConnector3">
            <a:avLst>
              <a:gd name="adj1" fmla="val 50000"/>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51" name="Straight Arrow Connector 129">
            <a:extLst>
              <a:ext uri="{FF2B5EF4-FFF2-40B4-BE49-F238E27FC236}">
                <a16:creationId xmlns:a16="http://schemas.microsoft.com/office/drawing/2014/main" id="{87AF596F-F884-FCF5-2B52-0CA804E8299B}"/>
              </a:ext>
            </a:extLst>
          </p:cNvPr>
          <p:cNvCxnSpPr>
            <a:cxnSpLocks/>
          </p:cNvCxnSpPr>
          <p:nvPr/>
        </p:nvCxnSpPr>
        <p:spPr>
          <a:xfrm rot="16200000" flipV="1">
            <a:off x="6727867" y="2854798"/>
            <a:ext cx="887056" cy="2"/>
          </a:xfrm>
          <a:prstGeom prst="bentConnector3">
            <a:avLst>
              <a:gd name="adj1" fmla="val 50000"/>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95D913D-FDC9-18CC-F8E2-CA2281C9569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058988" y="1661360"/>
            <a:ext cx="246138" cy="246138"/>
          </a:xfrm>
          <a:prstGeom prst="rect">
            <a:avLst/>
          </a:prstGeom>
          <a:noFill/>
        </p:spPr>
      </p:pic>
      <p:pic>
        <p:nvPicPr>
          <p:cNvPr id="22" name="Picture 21">
            <a:extLst>
              <a:ext uri="{FF2B5EF4-FFF2-40B4-BE49-F238E27FC236}">
                <a16:creationId xmlns:a16="http://schemas.microsoft.com/office/drawing/2014/main" id="{B0C85B9B-C05F-F3D0-3D33-26A57215C395}"/>
              </a:ext>
            </a:extLst>
          </p:cNvPr>
          <p:cNvPicPr>
            <a:picLocks noChangeAspect="1"/>
          </p:cNvPicPr>
          <p:nvPr/>
        </p:nvPicPr>
        <p:blipFill>
          <a:blip r:embed="rId14">
            <a:duotone>
              <a:schemeClr val="accent3">
                <a:shade val="45000"/>
                <a:satMod val="135000"/>
              </a:schemeClr>
              <a:prstClr val="white"/>
            </a:duotone>
          </a:blip>
          <a:stretch>
            <a:fillRect/>
          </a:stretch>
        </p:blipFill>
        <p:spPr>
          <a:xfrm>
            <a:off x="7171394" y="1640237"/>
            <a:ext cx="487281" cy="487281"/>
          </a:xfrm>
          <a:prstGeom prst="rect">
            <a:avLst/>
          </a:prstGeom>
        </p:spPr>
      </p:pic>
    </p:spTree>
    <p:extLst>
      <p:ext uri="{BB962C8B-B14F-4D97-AF65-F5344CB8AC3E}">
        <p14:creationId xmlns:p14="http://schemas.microsoft.com/office/powerpoint/2010/main" val="4160395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19357C-3EFC-B23F-458D-A0BA63932543}"/>
              </a:ext>
            </a:extLst>
          </p:cNvPr>
          <p:cNvSpPr>
            <a:spLocks noGrp="1"/>
          </p:cNvSpPr>
          <p:nvPr>
            <p:ph type="sldNum" sz="quarter" idx="17"/>
          </p:nvPr>
        </p:nvSpPr>
        <p:spPr/>
        <p:txBody>
          <a:bodyPr/>
          <a:lstStyle/>
          <a:p>
            <a:pPr>
              <a:defRPr/>
            </a:pPr>
            <a:fld id="{FB49802B-60F2-BA42-9391-83DE0AC4F907}" type="slidenum">
              <a:rPr lang="nl-NL" altLang="en-US" smtClean="0"/>
              <a:pPr>
                <a:defRPr/>
              </a:pPr>
              <a:t>27</a:t>
            </a:fld>
            <a:endParaRPr lang="nl-NL" altLang="en-US"/>
          </a:p>
        </p:txBody>
      </p:sp>
      <p:sp>
        <p:nvSpPr>
          <p:cNvPr id="4" name="Title 3">
            <a:extLst>
              <a:ext uri="{FF2B5EF4-FFF2-40B4-BE49-F238E27FC236}">
                <a16:creationId xmlns:a16="http://schemas.microsoft.com/office/drawing/2014/main" id="{ED1C6A0D-B0DD-929D-2391-3D0A78B7D987}"/>
              </a:ext>
            </a:extLst>
          </p:cNvPr>
          <p:cNvSpPr>
            <a:spLocks noGrp="1"/>
          </p:cNvSpPr>
          <p:nvPr>
            <p:ph type="title"/>
          </p:nvPr>
        </p:nvSpPr>
        <p:spPr/>
        <p:txBody>
          <a:bodyPr/>
          <a:lstStyle/>
          <a:p>
            <a:r>
              <a:rPr lang="en-NL"/>
              <a:t>Reversing kernel driver demo</a:t>
            </a:r>
          </a:p>
        </p:txBody>
      </p:sp>
      <p:pic>
        <p:nvPicPr>
          <p:cNvPr id="1026" name="Picture 2" descr="greece, kifisia, computer, reverse engineering, hacking, binary">
            <a:extLst>
              <a:ext uri="{FF2B5EF4-FFF2-40B4-BE49-F238E27FC236}">
                <a16:creationId xmlns:a16="http://schemas.microsoft.com/office/drawing/2014/main" id="{6C7BE188-174C-8073-2134-2AC6DC449553}"/>
              </a:ext>
            </a:extLst>
          </p:cNvPr>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12834" b="14112"/>
          <a:stretch/>
        </p:blipFill>
        <p:spPr bwMode="auto">
          <a:xfrm>
            <a:off x="0" y="484188"/>
            <a:ext cx="9144000" cy="4175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8A973D-6512-B16B-C07D-361A51C4B60C}"/>
              </a:ext>
            </a:extLst>
          </p:cNvPr>
          <p:cNvSpPr txBox="1"/>
          <p:nvPr/>
        </p:nvSpPr>
        <p:spPr>
          <a:xfrm>
            <a:off x="0" y="484187"/>
            <a:ext cx="9144000" cy="4175125"/>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4800" b="1">
                <a:solidFill>
                  <a:schemeClr val="bg1"/>
                </a:solidFill>
                <a:latin typeface="Arial Black" panose="020B0604020202020204" pitchFamily="34" charset="0"/>
                <a:cs typeface="Arial Black" panose="020B0604020202020204" pitchFamily="34" charset="0"/>
              </a:rPr>
              <a:t>EXERCISES</a:t>
            </a:r>
          </a:p>
        </p:txBody>
      </p:sp>
      <p:sp>
        <p:nvSpPr>
          <p:cNvPr id="6" name="TextBox 5">
            <a:extLst>
              <a:ext uri="{FF2B5EF4-FFF2-40B4-BE49-F238E27FC236}">
                <a16:creationId xmlns:a16="http://schemas.microsoft.com/office/drawing/2014/main" id="{12694959-0C92-F267-640D-C53C84E685C8}"/>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5"/>
              </a:rPr>
              <a:t>https://go.tij.me/exercise1-good-luck.zip</a:t>
            </a:r>
            <a:r>
              <a:rPr lang="en-GB" sz="800" b="1" dirty="0">
                <a:solidFill>
                  <a:schemeClr val="accent3"/>
                </a:solidFill>
              </a:rPr>
              <a:t>, easy mode cheat sheet at </a:t>
            </a:r>
            <a:r>
              <a:rPr lang="en-GB" sz="800" b="1" dirty="0">
                <a:solidFill>
                  <a:schemeClr val="accent3"/>
                </a:solidFill>
                <a:hlinkClick r:id="rId6"/>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364530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BE4DDBB6-50AD-92C5-A576-F32A0AA2EE4F}"/>
              </a:ext>
            </a:extLst>
          </p:cNvPr>
          <p:cNvSpPr>
            <a:spLocks noGrp="1"/>
          </p:cNvSpPr>
          <p:nvPr>
            <p:ph type="body" sz="quarter" idx="16"/>
          </p:nvPr>
        </p:nvSpPr>
        <p:spPr>
          <a:xfrm>
            <a:off x="541324" y="1081086"/>
            <a:ext cx="8008945" cy="3829117"/>
          </a:xfrm>
        </p:spPr>
        <p:txBody>
          <a:bodyPr/>
          <a:lstStyle/>
          <a:p>
            <a:r>
              <a:rPr lang="en-GB"/>
              <a:t>C</a:t>
            </a:r>
            <a:r>
              <a:rPr lang="en-NL"/>
              <a:t>ompiling C files</a:t>
            </a:r>
            <a:endParaRPr lang="en-NL" sz="300"/>
          </a:p>
          <a:p>
            <a:pPr marL="342900" indent="-342900">
              <a:buFont typeface="+mj-lt"/>
              <a:buAutoNum type="arabicPeriod"/>
            </a:pPr>
            <a:r>
              <a:rPr lang="en-NL">
                <a:solidFill>
                  <a:schemeClr val="accent3"/>
                </a:solidFill>
              </a:rPr>
              <a:t>Start “</a:t>
            </a:r>
            <a:r>
              <a:rPr lang="en-NL" b="1">
                <a:solidFill>
                  <a:schemeClr val="accent3"/>
                </a:solidFill>
              </a:rPr>
              <a:t>x64 Native Tools Command Prompt For VS</a:t>
            </a:r>
            <a:r>
              <a:rPr lang="en-NL">
                <a:solidFill>
                  <a:schemeClr val="accent3"/>
                </a:solidFill>
              </a:rPr>
              <a:t>”</a:t>
            </a:r>
            <a:br>
              <a:rPr lang="en-NL">
                <a:solidFill>
                  <a:schemeClr val="accent3"/>
                </a:solidFill>
              </a:rPr>
            </a:br>
            <a:br>
              <a:rPr lang="en-NL" sz="1400">
                <a:solidFill>
                  <a:schemeClr val="accent3"/>
                </a:solidFill>
              </a:rPr>
            </a:br>
            <a:br>
              <a:rPr lang="en-NL" sz="1400">
                <a:solidFill>
                  <a:schemeClr val="accent3"/>
                </a:solidFill>
              </a:rPr>
            </a:br>
            <a:endParaRPr lang="en-NL" sz="1400">
              <a:solidFill>
                <a:schemeClr val="accent3"/>
              </a:solidFill>
            </a:endParaRPr>
          </a:p>
          <a:p>
            <a:pPr marL="342900" indent="-342900">
              <a:buFont typeface="+mj-lt"/>
              <a:buAutoNum type="arabicPeriod"/>
            </a:pPr>
            <a:r>
              <a:rPr lang="en-GB">
                <a:solidFill>
                  <a:schemeClr val="accent3"/>
                </a:solidFill>
              </a:rPr>
              <a:t>Compile your code</a:t>
            </a:r>
          </a:p>
        </p:txBody>
      </p:sp>
      <p:sp>
        <p:nvSpPr>
          <p:cNvPr id="3" name="Slide Number Placeholder 2">
            <a:extLst>
              <a:ext uri="{FF2B5EF4-FFF2-40B4-BE49-F238E27FC236}">
                <a16:creationId xmlns:a16="http://schemas.microsoft.com/office/drawing/2014/main" id="{9931EE50-4964-F7BE-54B7-A90FF0BBFF84}"/>
              </a:ext>
            </a:extLst>
          </p:cNvPr>
          <p:cNvSpPr>
            <a:spLocks noGrp="1"/>
          </p:cNvSpPr>
          <p:nvPr>
            <p:ph type="sldNum" sz="quarter" idx="17"/>
          </p:nvPr>
        </p:nvSpPr>
        <p:spPr/>
        <p:txBody>
          <a:bodyPr/>
          <a:lstStyle/>
          <a:p>
            <a:pPr>
              <a:defRPr/>
            </a:pPr>
            <a:fld id="{FB49802B-60F2-BA42-9391-83DE0AC4F907}" type="slidenum">
              <a:rPr lang="nl-NL" altLang="en-US" smtClean="0"/>
              <a:pPr>
                <a:defRPr/>
              </a:pPr>
              <a:t>28</a:t>
            </a:fld>
            <a:endParaRPr lang="nl-NL" altLang="en-US"/>
          </a:p>
        </p:txBody>
      </p:sp>
      <p:sp>
        <p:nvSpPr>
          <p:cNvPr id="4" name="Title 3">
            <a:extLst>
              <a:ext uri="{FF2B5EF4-FFF2-40B4-BE49-F238E27FC236}">
                <a16:creationId xmlns:a16="http://schemas.microsoft.com/office/drawing/2014/main" id="{74F8648F-1B3F-4EA8-2CDE-70A076DB1EB4}"/>
              </a:ext>
            </a:extLst>
          </p:cNvPr>
          <p:cNvSpPr>
            <a:spLocks noGrp="1"/>
          </p:cNvSpPr>
          <p:nvPr>
            <p:ph type="title"/>
          </p:nvPr>
        </p:nvSpPr>
        <p:spPr/>
        <p:txBody>
          <a:bodyPr/>
          <a:lstStyle/>
          <a:p>
            <a:r>
              <a:rPr lang="en-NL"/>
              <a:t>Programming</a:t>
            </a:r>
          </a:p>
        </p:txBody>
      </p:sp>
      <p:sp>
        <p:nvSpPr>
          <p:cNvPr id="5" name="Rectangle 4">
            <a:extLst>
              <a:ext uri="{FF2B5EF4-FFF2-40B4-BE49-F238E27FC236}">
                <a16:creationId xmlns:a16="http://schemas.microsoft.com/office/drawing/2014/main" id="{B87455CC-199E-AC43-3ED7-819DDC373F68}"/>
              </a:ext>
            </a:extLst>
          </p:cNvPr>
          <p:cNvSpPr/>
          <p:nvPr/>
        </p:nvSpPr>
        <p:spPr>
          <a:xfrm>
            <a:off x="873510" y="2696347"/>
            <a:ext cx="8360815" cy="2992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err="1">
                <a:solidFill>
                  <a:schemeClr val="tx1"/>
                </a:solidFill>
                <a:latin typeface="Menlo" panose="020B0609030804020204" pitchFamily="49" charset="0"/>
                <a:ea typeface="Menlo" panose="020B0609030804020204" pitchFamily="49" charset="0"/>
                <a:cs typeface="Menlo" panose="020B0609030804020204" pitchFamily="49" charset="0"/>
              </a:rPr>
              <a:t>cl.exe</a:t>
            </a:r>
            <a:r>
              <a:rPr lang="en-GB" sz="800">
                <a:solidFill>
                  <a:schemeClr val="tx1"/>
                </a:solidFill>
                <a:latin typeface="Menlo" panose="020B0609030804020204" pitchFamily="49" charset="0"/>
                <a:ea typeface="Menlo" panose="020B0609030804020204" pitchFamily="49" charset="0"/>
                <a:cs typeface="Menlo" panose="020B0609030804020204" pitchFamily="49" charset="0"/>
              </a:rPr>
              <a:t> &lt;</a:t>
            </a:r>
            <a:r>
              <a:rPr lang="en-GB" sz="800" err="1">
                <a:solidFill>
                  <a:schemeClr val="tx1"/>
                </a:solidFill>
                <a:latin typeface="Menlo" panose="020B0609030804020204" pitchFamily="49" charset="0"/>
                <a:ea typeface="Menlo" panose="020B0609030804020204" pitchFamily="49" charset="0"/>
                <a:cs typeface="Menlo" panose="020B0609030804020204" pitchFamily="49" charset="0"/>
              </a:rPr>
              <a:t>filename.c</a:t>
            </a:r>
            <a:r>
              <a:rPr lang="en-GB" sz="800">
                <a:solidFill>
                  <a:schemeClr val="tx1"/>
                </a:solidFill>
                <a:latin typeface="Menlo" panose="020B0609030804020204" pitchFamily="49" charset="0"/>
                <a:ea typeface="Menlo" panose="020B0609030804020204" pitchFamily="49" charset="0"/>
                <a:cs typeface="Menlo" panose="020B0609030804020204" pitchFamily="49" charset="0"/>
              </a:rPr>
              <a:t>&gt;</a:t>
            </a:r>
          </a:p>
        </p:txBody>
      </p:sp>
      <p:sp>
        <p:nvSpPr>
          <p:cNvPr id="2" name="Parallelogram 1">
            <a:extLst>
              <a:ext uri="{FF2B5EF4-FFF2-40B4-BE49-F238E27FC236}">
                <a16:creationId xmlns:a16="http://schemas.microsoft.com/office/drawing/2014/main" id="{9184FA5C-8427-E82C-7E7A-CCD2F5E26E5B}"/>
              </a:ext>
            </a:extLst>
          </p:cNvPr>
          <p:cNvSpPr/>
          <p:nvPr/>
        </p:nvSpPr>
        <p:spPr>
          <a:xfrm>
            <a:off x="5367438" y="513352"/>
            <a:ext cx="4662401" cy="4139563"/>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7" name="Picture 6">
            <a:extLst>
              <a:ext uri="{FF2B5EF4-FFF2-40B4-BE49-F238E27FC236}">
                <a16:creationId xmlns:a16="http://schemas.microsoft.com/office/drawing/2014/main" id="{4A57AC58-B39A-E9C3-A1A8-1EBB46EC4AD8}"/>
              </a:ext>
            </a:extLst>
          </p:cNvPr>
          <p:cNvPicPr>
            <a:picLocks noChangeAspect="1"/>
          </p:cNvPicPr>
          <p:nvPr/>
        </p:nvPicPr>
        <p:blipFill>
          <a:blip r:embed="rId3"/>
          <a:stretch>
            <a:fillRect/>
          </a:stretch>
        </p:blipFill>
        <p:spPr>
          <a:xfrm>
            <a:off x="873510" y="1698502"/>
            <a:ext cx="2800653" cy="655123"/>
          </a:xfrm>
          <a:prstGeom prst="rect">
            <a:avLst/>
          </a:prstGeom>
        </p:spPr>
      </p:pic>
      <p:sp>
        <p:nvSpPr>
          <p:cNvPr id="8" name="Parallelogram 7">
            <a:extLst>
              <a:ext uri="{FF2B5EF4-FFF2-40B4-BE49-F238E27FC236}">
                <a16:creationId xmlns:a16="http://schemas.microsoft.com/office/drawing/2014/main" id="{F1BEBDBB-F836-79D6-0AF6-2C1E7FDE61E6}"/>
              </a:ext>
            </a:extLst>
          </p:cNvPr>
          <p:cNvSpPr/>
          <p:nvPr/>
        </p:nvSpPr>
        <p:spPr>
          <a:xfrm>
            <a:off x="5431446" y="513352"/>
            <a:ext cx="4662401" cy="4139563"/>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9" name="Picture Placeholder 6">
            <a:extLst>
              <a:ext uri="{FF2B5EF4-FFF2-40B4-BE49-F238E27FC236}">
                <a16:creationId xmlns:a16="http://schemas.microsoft.com/office/drawing/2014/main" id="{62DDA75F-B3BE-4397-DB57-07C37495184D}"/>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34669" t="11809" r="-30493" b="10705"/>
          <a:stretch/>
        </p:blipFill>
        <p:spPr>
          <a:xfrm>
            <a:off x="5867400" y="495570"/>
            <a:ext cx="5557983" cy="4175125"/>
          </a:xfrm>
          <a:prstGeom prst="parallelogram">
            <a:avLst/>
          </a:prstGeom>
          <a:solidFill>
            <a:schemeClr val="accent2">
              <a:lumMod val="20000"/>
              <a:lumOff val="80000"/>
            </a:schemeClr>
          </a:solidFill>
        </p:spPr>
      </p:pic>
      <p:sp>
        <p:nvSpPr>
          <p:cNvPr id="12" name="TextBox 11">
            <a:extLst>
              <a:ext uri="{FF2B5EF4-FFF2-40B4-BE49-F238E27FC236}">
                <a16:creationId xmlns:a16="http://schemas.microsoft.com/office/drawing/2014/main" id="{00234EC0-F049-6E4C-E4A0-6565EA453178}"/>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5"/>
              </a:rPr>
              <a:t>https://go.tij.me/exercise1-good-luck.zip</a:t>
            </a:r>
            <a:r>
              <a:rPr lang="en-GB" sz="800" b="1" dirty="0">
                <a:solidFill>
                  <a:schemeClr val="accent3"/>
                </a:solidFill>
              </a:rPr>
              <a:t>, easy mode cheat sheet at </a:t>
            </a:r>
            <a:r>
              <a:rPr lang="en-GB" sz="800" b="1" dirty="0">
                <a:solidFill>
                  <a:schemeClr val="accent3"/>
                </a:solidFill>
                <a:hlinkClick r:id="rId6"/>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1997806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a:xfrm>
            <a:off x="541324" y="1081086"/>
            <a:ext cx="8008945" cy="3607391"/>
          </a:xfrm>
        </p:spPr>
        <p:txBody>
          <a:bodyPr/>
          <a:lstStyle/>
          <a:p>
            <a:r>
              <a:rPr lang="en-NL" dirty="0"/>
              <a:t>Exercise 1</a:t>
            </a:r>
            <a:br>
              <a:rPr lang="en-NL" dirty="0"/>
            </a:br>
            <a:r>
              <a:rPr lang="en-NL" sz="300" dirty="0"/>
              <a:t> </a:t>
            </a:r>
          </a:p>
          <a:p>
            <a:pPr marL="342900" indent="-342900">
              <a:buFont typeface="+mj-lt"/>
              <a:buAutoNum type="arabicPeriod"/>
            </a:pPr>
            <a:r>
              <a:rPr lang="en-NL" dirty="0">
                <a:solidFill>
                  <a:schemeClr val="accent3"/>
                </a:solidFill>
              </a:rPr>
              <a:t>Boot your virtual machine (64-bit Windows 10).</a:t>
            </a:r>
          </a:p>
          <a:p>
            <a:pPr marL="342900" indent="-342900">
              <a:buFont typeface="+mj-lt"/>
              <a:buAutoNum type="arabicPeriod"/>
            </a:pPr>
            <a:r>
              <a:rPr lang="en-NL" dirty="0">
                <a:solidFill>
                  <a:schemeClr val="accent3"/>
                </a:solidFill>
              </a:rPr>
              <a:t>Download the exercise files at </a:t>
            </a:r>
            <a:r>
              <a:rPr lang="en-GB" b="1" dirty="0">
                <a:solidFill>
                  <a:schemeClr val="accent3"/>
                </a:solidFill>
                <a:hlinkClick r:id="rId3"/>
              </a:rPr>
              <a:t>go.tij.me/exercise1-good-luck.zip</a:t>
            </a:r>
            <a:r>
              <a:rPr lang="en-GB" b="1" dirty="0">
                <a:solidFill>
                  <a:schemeClr val="accent3"/>
                </a:solidFill>
              </a:rPr>
              <a:t>.</a:t>
            </a:r>
            <a:endParaRPr lang="nl-NL" sz="1400" b="1" dirty="0">
              <a:solidFill>
                <a:srgbClr val="FF0000"/>
              </a:solidFill>
            </a:endParaRPr>
          </a:p>
          <a:p>
            <a:pPr marL="342900" indent="-342900">
              <a:buFont typeface="+mj-lt"/>
              <a:buAutoNum type="arabicPeriod"/>
            </a:pPr>
            <a:r>
              <a:rPr lang="en-NL" dirty="0">
                <a:solidFill>
                  <a:schemeClr val="accent3"/>
                </a:solidFill>
              </a:rPr>
              <a:t>Enable LSASS PPL by running enable-lsass-ppl.reg.</a:t>
            </a:r>
          </a:p>
          <a:p>
            <a:pPr marL="342900" indent="-342900">
              <a:buFont typeface="+mj-lt"/>
              <a:buAutoNum type="arabicPeriod"/>
            </a:pPr>
            <a:r>
              <a:rPr lang="en-NL" dirty="0">
                <a:solidFill>
                  <a:schemeClr val="accent3"/>
                </a:solidFill>
              </a:rPr>
              <a:t>Install the vulnerable driver.</a:t>
            </a:r>
            <a:br>
              <a:rPr lang="en-NL" dirty="0">
                <a:solidFill>
                  <a:schemeClr val="accent3"/>
                </a:solidFill>
              </a:rPr>
            </a:br>
            <a:r>
              <a:rPr lang="en-NL" sz="2400" dirty="0">
                <a:solidFill>
                  <a:schemeClr val="accent3"/>
                </a:solidFill>
              </a:rPr>
              <a:t> </a:t>
            </a:r>
            <a:endParaRPr lang="en-NL" dirty="0">
              <a:solidFill>
                <a:schemeClr val="accent3"/>
              </a:solidFill>
            </a:endParaRPr>
          </a:p>
          <a:p>
            <a:pPr marL="342900" indent="-342900">
              <a:buFont typeface="+mj-lt"/>
              <a:buAutoNum type="arabicPeriod"/>
            </a:pPr>
            <a:r>
              <a:rPr lang="en-NL" dirty="0">
                <a:solidFill>
                  <a:schemeClr val="accent3"/>
                </a:solidFill>
              </a:rPr>
              <a:t>Reboot your virtual machine.</a:t>
            </a:r>
            <a:br>
              <a:rPr lang="en-NL" dirty="0">
                <a:solidFill>
                  <a:schemeClr val="accent3"/>
                </a:solidFill>
              </a:rPr>
            </a:br>
            <a:r>
              <a:rPr lang="en-NL" sz="1200" dirty="0">
                <a:solidFill>
                  <a:schemeClr val="accent3"/>
                </a:solidFill>
              </a:rPr>
              <a:t>#protip: create a snapshot you can revert to.</a:t>
            </a:r>
          </a:p>
          <a:p>
            <a:pPr marL="342900" indent="-342900">
              <a:buFont typeface="+mj-lt"/>
              <a:buAutoNum type="arabicPeriod"/>
            </a:pPr>
            <a:r>
              <a:rPr lang="en-NL" dirty="0">
                <a:solidFill>
                  <a:schemeClr val="accent3"/>
                </a:solidFill>
              </a:rPr>
              <a:t>Find the driver device name using WinObj (sysinternals).</a:t>
            </a:r>
          </a:p>
          <a:p>
            <a:pPr marL="342900" indent="-342900">
              <a:buFont typeface="+mj-lt"/>
              <a:buAutoNum type="arabicPeriod"/>
            </a:pPr>
            <a:r>
              <a:rPr lang="en-NL" dirty="0">
                <a:solidFill>
                  <a:schemeClr val="accent3"/>
                </a:solidFill>
              </a:rPr>
              <a:t>Compile exercise1.c and use it to open a handle to the driver.</a:t>
            </a:r>
          </a:p>
          <a:p>
            <a:pPr marL="342900" indent="-342900">
              <a:buFont typeface="+mj-lt"/>
              <a:buAutoNum type="arabicPeriod"/>
            </a:pPr>
            <a:endParaRPr lang="en-NL" dirty="0"/>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29</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err="1"/>
              <a:t>Becoming</a:t>
            </a:r>
            <a:r>
              <a:rPr lang="nl-NL"/>
              <a:t> </a:t>
            </a:r>
            <a:r>
              <a:rPr lang="nl-NL" err="1"/>
              <a:t>the</a:t>
            </a:r>
            <a:r>
              <a:rPr lang="nl-NL"/>
              <a:t> APT</a:t>
            </a:r>
            <a:endParaRPr lang="en-NL"/>
          </a:p>
        </p:txBody>
      </p:sp>
      <p:sp>
        <p:nvSpPr>
          <p:cNvPr id="7" name="Rectangle 6">
            <a:extLst>
              <a:ext uri="{FF2B5EF4-FFF2-40B4-BE49-F238E27FC236}">
                <a16:creationId xmlns:a16="http://schemas.microsoft.com/office/drawing/2014/main" id="{EE6D30FF-0ADC-611C-7092-74881BD63370}"/>
              </a:ext>
            </a:extLst>
          </p:cNvPr>
          <p:cNvSpPr/>
          <p:nvPr/>
        </p:nvSpPr>
        <p:spPr>
          <a:xfrm>
            <a:off x="878878" y="2695993"/>
            <a:ext cx="5702619" cy="3652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dirty="0" err="1">
                <a:solidFill>
                  <a:schemeClr val="tx1"/>
                </a:solidFill>
                <a:latin typeface="Menlo" panose="020B0609030804020204" pitchFamily="49" charset="0"/>
                <a:ea typeface="Menlo" panose="020B0609030804020204" pitchFamily="49" charset="0"/>
                <a:cs typeface="Menlo" panose="020B0609030804020204" pitchFamily="49" charset="0"/>
              </a:rPr>
              <a:t>sc.exe</a:t>
            </a:r>
            <a: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t> create dbutil_2_3 </a:t>
            </a:r>
            <a:r>
              <a:rPr lang="en-GB" sz="800" dirty="0" err="1">
                <a:solidFill>
                  <a:schemeClr val="tx1"/>
                </a:solidFill>
                <a:latin typeface="Menlo" panose="020B0609030804020204" pitchFamily="49" charset="0"/>
                <a:ea typeface="Menlo" panose="020B0609030804020204" pitchFamily="49" charset="0"/>
                <a:cs typeface="Menlo" panose="020B0609030804020204" pitchFamily="49" charset="0"/>
              </a:rPr>
              <a:t>binPath</a:t>
            </a:r>
            <a: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t>= "c:\dbutil_2_3.sys" type= kernel start= auto</a:t>
            </a:r>
            <a:b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br>
            <a:r>
              <a:rPr lang="en-GB" sz="800" dirty="0" err="1">
                <a:solidFill>
                  <a:schemeClr val="tx1"/>
                </a:solidFill>
                <a:latin typeface="Menlo" panose="020B0609030804020204" pitchFamily="49" charset="0"/>
                <a:ea typeface="Menlo" panose="020B0609030804020204" pitchFamily="49" charset="0"/>
                <a:cs typeface="Menlo" panose="020B0609030804020204" pitchFamily="49" charset="0"/>
              </a:rPr>
              <a:t>sc.exe</a:t>
            </a:r>
            <a:r>
              <a:rPr lang="en-GB" sz="800" dirty="0">
                <a:solidFill>
                  <a:schemeClr val="tx1"/>
                </a:solidFill>
                <a:latin typeface="Menlo" panose="020B0609030804020204" pitchFamily="49" charset="0"/>
                <a:ea typeface="Menlo" panose="020B0609030804020204" pitchFamily="49" charset="0"/>
                <a:cs typeface="Menlo" panose="020B0609030804020204" pitchFamily="49" charset="0"/>
              </a:rPr>
              <a:t> start dbutil_2_3</a:t>
            </a:r>
          </a:p>
        </p:txBody>
      </p:sp>
      <p:sp>
        <p:nvSpPr>
          <p:cNvPr id="8" name="Parallelogram 7">
            <a:extLst>
              <a:ext uri="{FF2B5EF4-FFF2-40B4-BE49-F238E27FC236}">
                <a16:creationId xmlns:a16="http://schemas.microsoft.com/office/drawing/2014/main" id="{062A5CCD-6FEE-13AA-78E3-9E54D6E1064D}"/>
              </a:ext>
            </a:extLst>
          </p:cNvPr>
          <p:cNvSpPr/>
          <p:nvPr/>
        </p:nvSpPr>
        <p:spPr>
          <a:xfrm>
            <a:off x="5797207" y="513352"/>
            <a:ext cx="4662401" cy="4139563"/>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6" name="Picture Placeholder 6">
            <a:extLst>
              <a:ext uri="{FF2B5EF4-FFF2-40B4-BE49-F238E27FC236}">
                <a16:creationId xmlns:a16="http://schemas.microsoft.com/office/drawing/2014/main" id="{E83811E0-2ED6-1321-671C-CCAFD168AA64}"/>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33972" t="11809" r="-30493" b="10701"/>
          <a:stretch/>
        </p:blipFill>
        <p:spPr>
          <a:xfrm>
            <a:off x="6192729" y="495570"/>
            <a:ext cx="5598416" cy="4175125"/>
          </a:xfrm>
          <a:prstGeom prst="parallelogram">
            <a:avLst/>
          </a:prstGeom>
          <a:solidFill>
            <a:schemeClr val="accent2">
              <a:lumMod val="20000"/>
              <a:lumOff val="80000"/>
            </a:schemeClr>
          </a:solidFill>
        </p:spPr>
      </p:pic>
      <p:grpSp>
        <p:nvGrpSpPr>
          <p:cNvPr id="13" name="Group 12">
            <a:extLst>
              <a:ext uri="{FF2B5EF4-FFF2-40B4-BE49-F238E27FC236}">
                <a16:creationId xmlns:a16="http://schemas.microsoft.com/office/drawing/2014/main" id="{EE769B6E-1369-65B2-3BC5-BA2CD2E90F66}"/>
              </a:ext>
            </a:extLst>
          </p:cNvPr>
          <p:cNvGrpSpPr/>
          <p:nvPr/>
        </p:nvGrpSpPr>
        <p:grpSpPr>
          <a:xfrm>
            <a:off x="1480691" y="1081086"/>
            <a:ext cx="779705" cy="263106"/>
            <a:chOff x="1412958" y="949533"/>
            <a:chExt cx="779705" cy="263106"/>
          </a:xfrm>
        </p:grpSpPr>
        <p:sp>
          <p:nvSpPr>
            <p:cNvPr id="9" name="Rounded Rectangle 8">
              <a:extLst>
                <a:ext uri="{FF2B5EF4-FFF2-40B4-BE49-F238E27FC236}">
                  <a16:creationId xmlns:a16="http://schemas.microsoft.com/office/drawing/2014/main" id="{E82F4257-A4B8-3E4C-55FB-2F35BF06B1A6}"/>
                </a:ext>
              </a:extLst>
            </p:cNvPr>
            <p:cNvSpPr/>
            <p:nvPr/>
          </p:nvSpPr>
          <p:spPr>
            <a:xfrm>
              <a:off x="1412958" y="949533"/>
              <a:ext cx="779705" cy="263106"/>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91440" bIns="45720" numCol="1" spcCol="0" rtlCol="0" fromWordArt="0" anchor="ctr" anchorCtr="0" forceAA="0" compatLnSpc="1">
              <a:prstTxWarp prst="textNoShape">
                <a:avLst/>
              </a:prstTxWarp>
              <a:noAutofit/>
            </a:bodyPr>
            <a:lstStyle/>
            <a:p>
              <a:r>
                <a:rPr lang="en-GB">
                  <a:solidFill>
                    <a:schemeClr val="accent3"/>
                  </a:solidFill>
                </a:rPr>
                <a:t>25 min</a:t>
              </a:r>
            </a:p>
          </p:txBody>
        </p:sp>
        <p:pic>
          <p:nvPicPr>
            <p:cNvPr id="12" name="Picture 11" descr="A picture containing gauge&#10;&#10;Description automatically generated">
              <a:extLst>
                <a:ext uri="{FF2B5EF4-FFF2-40B4-BE49-F238E27FC236}">
                  <a16:creationId xmlns:a16="http://schemas.microsoft.com/office/drawing/2014/main" id="{B6F4CC1F-7B86-2AE0-ABA0-8844F0DF9166}"/>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67262" y="994298"/>
              <a:ext cx="183066" cy="183066"/>
            </a:xfrm>
            <a:prstGeom prst="rect">
              <a:avLst/>
            </a:prstGeom>
          </p:spPr>
        </p:pic>
      </p:grpSp>
      <p:pic>
        <p:nvPicPr>
          <p:cNvPr id="10" name="Picture 9">
            <a:extLst>
              <a:ext uri="{FF2B5EF4-FFF2-40B4-BE49-F238E27FC236}">
                <a16:creationId xmlns:a16="http://schemas.microsoft.com/office/drawing/2014/main" id="{BB033DC2-2EFD-7542-46FC-A252B1C77160}"/>
              </a:ext>
            </a:extLst>
          </p:cNvPr>
          <p:cNvPicPr>
            <a:picLocks noChangeAspect="1"/>
          </p:cNvPicPr>
          <p:nvPr/>
        </p:nvPicPr>
        <p:blipFill>
          <a:blip r:embed="rId6">
            <a:duotone>
              <a:schemeClr val="accent3">
                <a:shade val="45000"/>
                <a:satMod val="135000"/>
              </a:schemeClr>
              <a:prstClr val="white"/>
            </a:duotone>
          </a:blip>
          <a:stretch>
            <a:fillRect/>
          </a:stretch>
        </p:blipFill>
        <p:spPr>
          <a:xfrm>
            <a:off x="6913927" y="1871232"/>
            <a:ext cx="2752887" cy="643950"/>
          </a:xfrm>
          <a:prstGeom prst="rect">
            <a:avLst/>
          </a:prstGeom>
        </p:spPr>
      </p:pic>
      <p:pic>
        <p:nvPicPr>
          <p:cNvPr id="15" name="Picture 14">
            <a:extLst>
              <a:ext uri="{FF2B5EF4-FFF2-40B4-BE49-F238E27FC236}">
                <a16:creationId xmlns:a16="http://schemas.microsoft.com/office/drawing/2014/main" id="{F3DC7BB9-8DBB-29CD-9D1B-209920ACCBFD}"/>
              </a:ext>
            </a:extLst>
          </p:cNvPr>
          <p:cNvPicPr>
            <a:picLocks noChangeAspect="1"/>
          </p:cNvPicPr>
          <p:nvPr/>
        </p:nvPicPr>
        <p:blipFill>
          <a:blip r:embed="rId7">
            <a:duotone>
              <a:schemeClr val="accent3">
                <a:shade val="45000"/>
                <a:satMod val="135000"/>
              </a:schemeClr>
              <a:prstClr val="white"/>
            </a:duotone>
          </a:blip>
          <a:stretch>
            <a:fillRect/>
          </a:stretch>
        </p:blipFill>
        <p:spPr>
          <a:xfrm>
            <a:off x="6065473" y="2473041"/>
            <a:ext cx="374779" cy="374779"/>
          </a:xfrm>
          <a:prstGeom prst="rect">
            <a:avLst/>
          </a:prstGeom>
        </p:spPr>
      </p:pic>
      <p:sp>
        <p:nvSpPr>
          <p:cNvPr id="5" name="TextBox 4">
            <a:extLst>
              <a:ext uri="{FF2B5EF4-FFF2-40B4-BE49-F238E27FC236}">
                <a16:creationId xmlns:a16="http://schemas.microsoft.com/office/drawing/2014/main" id="{EF1E81B2-B581-E188-635D-03C2055A63E5}"/>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3"/>
              </a:rPr>
              <a:t>https://go.tij.me/exercise1-good-luck.zip</a:t>
            </a:r>
            <a:r>
              <a:rPr lang="en-GB" sz="800" b="1" dirty="0">
                <a:solidFill>
                  <a:schemeClr val="accent3"/>
                </a:solidFill>
              </a:rPr>
              <a:t>, easy mode cheat sheet at </a:t>
            </a:r>
            <a:r>
              <a:rPr lang="en-GB" sz="800" b="1" dirty="0">
                <a:solidFill>
                  <a:schemeClr val="accent3"/>
                </a:solidFill>
                <a:hlinkClick r:id="rId8"/>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3621917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FFE498-6CE9-AB52-2CD0-56D2BFD24CD5}"/>
              </a:ext>
            </a:extLst>
          </p:cNvPr>
          <p:cNvSpPr>
            <a:spLocks noGrp="1"/>
          </p:cNvSpPr>
          <p:nvPr>
            <p:ph type="sldNum" sz="quarter" idx="17"/>
          </p:nvPr>
        </p:nvSpPr>
        <p:spPr/>
        <p:txBody>
          <a:bodyPr/>
          <a:lstStyle/>
          <a:p>
            <a:pPr>
              <a:defRPr/>
            </a:pPr>
            <a:fld id="{12520EC2-4F73-AF4C-9182-5D28AF2BCD70}" type="slidenum">
              <a:rPr lang="nl-NL" altLang="en-US" smtClean="0"/>
              <a:pPr>
                <a:defRPr/>
              </a:pPr>
              <a:t>3</a:t>
            </a:fld>
            <a:endParaRPr lang="nl-NL" altLang="en-US"/>
          </a:p>
        </p:txBody>
      </p:sp>
      <p:sp>
        <p:nvSpPr>
          <p:cNvPr id="3" name="Title 2">
            <a:extLst>
              <a:ext uri="{FF2B5EF4-FFF2-40B4-BE49-F238E27FC236}">
                <a16:creationId xmlns:a16="http://schemas.microsoft.com/office/drawing/2014/main" id="{42D4699B-9CB6-EABA-5876-4C9FABF77D03}"/>
              </a:ext>
            </a:extLst>
          </p:cNvPr>
          <p:cNvSpPr>
            <a:spLocks noGrp="1"/>
          </p:cNvSpPr>
          <p:nvPr>
            <p:ph type="title"/>
          </p:nvPr>
        </p:nvSpPr>
        <p:spPr/>
        <p:txBody>
          <a:bodyPr/>
          <a:lstStyle/>
          <a:p>
            <a:r>
              <a:rPr lang="en-NL"/>
              <a:t>About</a:t>
            </a:r>
          </a:p>
        </p:txBody>
      </p:sp>
      <p:sp>
        <p:nvSpPr>
          <p:cNvPr id="4" name="Text Placeholder 3">
            <a:extLst>
              <a:ext uri="{FF2B5EF4-FFF2-40B4-BE49-F238E27FC236}">
                <a16:creationId xmlns:a16="http://schemas.microsoft.com/office/drawing/2014/main" id="{65E8E750-0C1A-AAEE-B441-0A146DAB5164}"/>
              </a:ext>
            </a:extLst>
          </p:cNvPr>
          <p:cNvSpPr>
            <a:spLocks noGrp="1"/>
          </p:cNvSpPr>
          <p:nvPr>
            <p:ph type="body" sz="quarter" idx="16"/>
          </p:nvPr>
        </p:nvSpPr>
        <p:spPr/>
        <p:txBody>
          <a:bodyPr lIns="0" tIns="0" rIns="0" bIns="0" anchor="t"/>
          <a:lstStyle/>
          <a:p>
            <a:r>
              <a:rPr lang="en-NL" sz="1600"/>
              <a:t>Jan-Jaap Korpershoek</a:t>
            </a:r>
          </a:p>
          <a:p>
            <a:pPr marL="285750" indent="-285750">
              <a:buFont typeface="Wingdings" pitchFamily="2" charset="2"/>
              <a:buChar char="§"/>
            </a:pPr>
            <a:r>
              <a:rPr lang="en-NL" sz="1400">
                <a:solidFill>
                  <a:schemeClr val="accent3"/>
                </a:solidFill>
              </a:rPr>
              <a:t>Red Teamer / Reverse Engineer</a:t>
            </a:r>
          </a:p>
          <a:p>
            <a:pPr marL="285750" indent="-285750">
              <a:buFont typeface="Wingdings" pitchFamily="2" charset="2"/>
              <a:buChar char="§"/>
            </a:pPr>
            <a:r>
              <a:rPr lang="en-NL" sz="1400">
                <a:solidFill>
                  <a:schemeClr val="accent3"/>
                </a:solidFill>
              </a:rPr>
              <a:t>Works at Northwave Cyber Security</a:t>
            </a:r>
          </a:p>
          <a:p>
            <a:pPr marL="285750" indent="-285750">
              <a:buFont typeface="Wingdings" pitchFamily="2" charset="2"/>
              <a:buChar char="§"/>
            </a:pPr>
            <a:r>
              <a:rPr lang="en-NL" sz="1400">
                <a:solidFill>
                  <a:schemeClr val="accent3"/>
                </a:solidFill>
              </a:rPr>
              <a:t>Background in technical computer science</a:t>
            </a:r>
          </a:p>
          <a:p>
            <a:pPr marL="285750" indent="-285750">
              <a:buFont typeface="Wingdings" pitchFamily="2" charset="2"/>
              <a:buChar char="§"/>
            </a:pPr>
            <a:r>
              <a:rPr lang="en-NL" sz="1400">
                <a:solidFill>
                  <a:schemeClr val="accent3"/>
                </a:solidFill>
              </a:rPr>
              <a:t>Lives in the Netherlands</a:t>
            </a:r>
          </a:p>
          <a:p>
            <a:pPr marL="285750" indent="-285750">
              <a:buFont typeface="Wingdings" pitchFamily="2" charset="2"/>
              <a:buChar char="§"/>
            </a:pPr>
            <a:r>
              <a:rPr lang="en-NL" sz="1400">
                <a:solidFill>
                  <a:schemeClr val="accent3"/>
                </a:solidFill>
                <a:latin typeface="Calibri Light"/>
                <a:ea typeface="ＭＳ Ｐゴシック"/>
                <a:cs typeface="Calibri Light"/>
              </a:rPr>
              <a:t>Social </a:t>
            </a:r>
            <a:r>
              <a:rPr lang="nl-NL" sz="1400">
                <a:solidFill>
                  <a:schemeClr val="accent3"/>
                </a:solidFill>
                <a:latin typeface="Calibri Light"/>
                <a:ea typeface="ＭＳ Ｐゴシック"/>
                <a:cs typeface="Calibri Light"/>
              </a:rPr>
              <a:t>media</a:t>
            </a:r>
            <a:br>
              <a:rPr lang="nl-NL" sz="1200"/>
            </a:br>
            <a:r>
              <a:rPr lang="nl-NL" sz="1200">
                <a:solidFill>
                  <a:schemeClr val="accent3"/>
                </a:solidFill>
                <a:latin typeface="Calibri Light"/>
                <a:ea typeface="ＭＳ Ｐゴシック"/>
                <a:cs typeface="Calibri Light"/>
              </a:rPr>
              <a:t>GitHub: </a:t>
            </a:r>
            <a:r>
              <a:rPr lang="nl-NL" sz="1200" u="sng">
                <a:solidFill>
                  <a:schemeClr val="accent3"/>
                </a:solidFill>
                <a:latin typeface="Calibri Light"/>
                <a:ea typeface="ＭＳ Ｐゴシック"/>
                <a:cs typeface="Calibri Light"/>
              </a:rPr>
              <a:t>@JJK96</a:t>
            </a:r>
          </a:p>
        </p:txBody>
      </p:sp>
      <p:sp>
        <p:nvSpPr>
          <p:cNvPr id="6" name="Parallelogram 5">
            <a:extLst>
              <a:ext uri="{FF2B5EF4-FFF2-40B4-BE49-F238E27FC236}">
                <a16:creationId xmlns:a16="http://schemas.microsoft.com/office/drawing/2014/main" id="{001A8AF6-8811-E73B-45DD-F6E14F927CB3}"/>
              </a:ext>
            </a:extLst>
          </p:cNvPr>
          <p:cNvSpPr/>
          <p:nvPr/>
        </p:nvSpPr>
        <p:spPr>
          <a:xfrm>
            <a:off x="4319361" y="501968"/>
            <a:ext cx="4772427" cy="41968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9" name="Picture Placeholder 6">
            <a:extLst>
              <a:ext uri="{FF2B5EF4-FFF2-40B4-BE49-F238E27FC236}">
                <a16:creationId xmlns:a16="http://schemas.microsoft.com/office/drawing/2014/main" id="{461D677E-15E5-0FBA-DDBD-BEDF6CA8D546}"/>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12440" b="12440"/>
          <a:stretch/>
        </p:blipFill>
        <p:spPr>
          <a:xfrm>
            <a:off x="4674625" y="484188"/>
            <a:ext cx="5557983" cy="4175125"/>
          </a:xfrm>
          <a:prstGeom prst="parallelogram">
            <a:avLst/>
          </a:prstGeom>
        </p:spPr>
      </p:pic>
      <p:sp>
        <p:nvSpPr>
          <p:cNvPr id="5" name="Rectangle 4">
            <a:extLst>
              <a:ext uri="{FF2B5EF4-FFF2-40B4-BE49-F238E27FC236}">
                <a16:creationId xmlns:a16="http://schemas.microsoft.com/office/drawing/2014/main" id="{7D72BA15-F4B2-D556-AA8A-980A6E3A0F27}"/>
              </a:ext>
            </a:extLst>
          </p:cNvPr>
          <p:cNvSpPr/>
          <p:nvPr/>
        </p:nvSpPr>
        <p:spPr>
          <a:xfrm>
            <a:off x="0" y="4790135"/>
            <a:ext cx="164989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4090096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BE4DDBB6-50AD-92C5-A576-F32A0AA2EE4F}"/>
              </a:ext>
            </a:extLst>
          </p:cNvPr>
          <p:cNvSpPr>
            <a:spLocks noGrp="1"/>
          </p:cNvSpPr>
          <p:nvPr>
            <p:ph type="body" sz="quarter" idx="16"/>
          </p:nvPr>
        </p:nvSpPr>
        <p:spPr>
          <a:xfrm>
            <a:off x="541324" y="1081086"/>
            <a:ext cx="8008945" cy="3829117"/>
          </a:xfrm>
        </p:spPr>
        <p:txBody>
          <a:bodyPr/>
          <a:lstStyle/>
          <a:p>
            <a:r>
              <a:rPr lang="en-NL"/>
              <a:t>Debugging the kernel using WinDBG</a:t>
            </a:r>
            <a:endParaRPr lang="en-NL" sz="300"/>
          </a:p>
          <a:p>
            <a:pPr marL="342900" indent="-342900">
              <a:buFont typeface="+mj-lt"/>
              <a:buAutoNum type="arabicPeriod"/>
            </a:pPr>
            <a:r>
              <a:rPr lang="en-NL">
                <a:solidFill>
                  <a:schemeClr val="accent3"/>
                </a:solidFill>
              </a:rPr>
              <a:t>Enable debugging mode.</a:t>
            </a:r>
            <a:br>
              <a:rPr lang="en-NL">
                <a:solidFill>
                  <a:schemeClr val="accent3"/>
                </a:solidFill>
              </a:rPr>
            </a:br>
            <a:r>
              <a:rPr lang="en-NL" sz="2000">
                <a:solidFill>
                  <a:schemeClr val="accent3"/>
                </a:solidFill>
              </a:rPr>
              <a:t> </a:t>
            </a:r>
            <a:endParaRPr lang="en-NL">
              <a:solidFill>
                <a:schemeClr val="accent3"/>
              </a:solidFill>
            </a:endParaRPr>
          </a:p>
          <a:p>
            <a:pPr marL="342900" indent="-342900">
              <a:buFont typeface="+mj-lt"/>
              <a:buAutoNum type="arabicPeriod"/>
            </a:pPr>
            <a:r>
              <a:rPr lang="en-NL">
                <a:solidFill>
                  <a:schemeClr val="accent3"/>
                </a:solidFill>
              </a:rPr>
              <a:t>Reboot your virtual machine.</a:t>
            </a:r>
            <a:br>
              <a:rPr lang="en-NL">
                <a:solidFill>
                  <a:schemeClr val="accent3"/>
                </a:solidFill>
              </a:rPr>
            </a:br>
            <a:r>
              <a:rPr lang="en-NL" sz="1200">
                <a:solidFill>
                  <a:schemeClr val="accent3"/>
                </a:solidFill>
              </a:rPr>
              <a:t>#protip: create a snapshot you can revert to.</a:t>
            </a:r>
          </a:p>
          <a:p>
            <a:pPr marL="342900" indent="-342900">
              <a:buFont typeface="+mj-lt"/>
              <a:buAutoNum type="arabicPeriod"/>
            </a:pPr>
            <a:r>
              <a:rPr lang="nl-NL">
                <a:solidFill>
                  <a:schemeClr val="accent3"/>
                </a:solidFill>
              </a:rPr>
              <a:t>Start </a:t>
            </a:r>
            <a:r>
              <a:rPr lang="nl-NL" err="1">
                <a:solidFill>
                  <a:schemeClr val="accent3"/>
                </a:solidFill>
              </a:rPr>
              <a:t>WinDBG</a:t>
            </a:r>
            <a:r>
              <a:rPr lang="nl-NL">
                <a:solidFill>
                  <a:schemeClr val="accent3"/>
                </a:solidFill>
              </a:rPr>
              <a:t> (</a:t>
            </a:r>
            <a:r>
              <a:rPr lang="nl-NL" err="1">
                <a:solidFill>
                  <a:schemeClr val="accent3"/>
                </a:solidFill>
              </a:rPr>
              <a:t>sysinternals</a:t>
            </a:r>
            <a:r>
              <a:rPr lang="nl-NL">
                <a:solidFill>
                  <a:schemeClr val="accent3"/>
                </a:solidFill>
              </a:rPr>
              <a:t>) as administrator.</a:t>
            </a:r>
          </a:p>
          <a:p>
            <a:endParaRPr lang="en-NL"/>
          </a:p>
        </p:txBody>
      </p:sp>
      <p:sp>
        <p:nvSpPr>
          <p:cNvPr id="3" name="Slide Number Placeholder 2">
            <a:extLst>
              <a:ext uri="{FF2B5EF4-FFF2-40B4-BE49-F238E27FC236}">
                <a16:creationId xmlns:a16="http://schemas.microsoft.com/office/drawing/2014/main" id="{9931EE50-4964-F7BE-54B7-A90FF0BBFF84}"/>
              </a:ext>
            </a:extLst>
          </p:cNvPr>
          <p:cNvSpPr>
            <a:spLocks noGrp="1"/>
          </p:cNvSpPr>
          <p:nvPr>
            <p:ph type="sldNum" sz="quarter" idx="17"/>
          </p:nvPr>
        </p:nvSpPr>
        <p:spPr/>
        <p:txBody>
          <a:bodyPr/>
          <a:lstStyle/>
          <a:p>
            <a:pPr>
              <a:defRPr/>
            </a:pPr>
            <a:fld id="{FB49802B-60F2-BA42-9391-83DE0AC4F907}" type="slidenum">
              <a:rPr lang="nl-NL" altLang="en-US" smtClean="0"/>
              <a:pPr>
                <a:defRPr/>
              </a:pPr>
              <a:t>30</a:t>
            </a:fld>
            <a:endParaRPr lang="nl-NL" altLang="en-US"/>
          </a:p>
        </p:txBody>
      </p:sp>
      <p:sp>
        <p:nvSpPr>
          <p:cNvPr id="4" name="Title 3">
            <a:extLst>
              <a:ext uri="{FF2B5EF4-FFF2-40B4-BE49-F238E27FC236}">
                <a16:creationId xmlns:a16="http://schemas.microsoft.com/office/drawing/2014/main" id="{74F8648F-1B3F-4EA8-2CDE-70A076DB1EB4}"/>
              </a:ext>
            </a:extLst>
          </p:cNvPr>
          <p:cNvSpPr>
            <a:spLocks noGrp="1"/>
          </p:cNvSpPr>
          <p:nvPr>
            <p:ph type="title"/>
          </p:nvPr>
        </p:nvSpPr>
        <p:spPr/>
        <p:txBody>
          <a:bodyPr/>
          <a:lstStyle/>
          <a:p>
            <a:r>
              <a:rPr lang="en-NL"/>
              <a:t>Debugging</a:t>
            </a:r>
          </a:p>
        </p:txBody>
      </p:sp>
      <p:sp>
        <p:nvSpPr>
          <p:cNvPr id="5" name="Rectangle 4">
            <a:extLst>
              <a:ext uri="{FF2B5EF4-FFF2-40B4-BE49-F238E27FC236}">
                <a16:creationId xmlns:a16="http://schemas.microsoft.com/office/drawing/2014/main" id="{B87455CC-199E-AC43-3ED7-819DDC373F68}"/>
              </a:ext>
            </a:extLst>
          </p:cNvPr>
          <p:cNvSpPr/>
          <p:nvPr/>
        </p:nvSpPr>
        <p:spPr>
          <a:xfrm>
            <a:off x="892912" y="1694095"/>
            <a:ext cx="8360815" cy="2992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err="1">
                <a:solidFill>
                  <a:schemeClr val="tx1"/>
                </a:solidFill>
                <a:latin typeface="Menlo" panose="020B0609030804020204" pitchFamily="49" charset="0"/>
                <a:ea typeface="Menlo" panose="020B0609030804020204" pitchFamily="49" charset="0"/>
                <a:cs typeface="Menlo" panose="020B0609030804020204" pitchFamily="49" charset="0"/>
              </a:rPr>
              <a:t>bcdedit.exe</a:t>
            </a:r>
            <a:r>
              <a:rPr lang="en-GB" sz="800">
                <a:solidFill>
                  <a:schemeClr val="tx1"/>
                </a:solidFill>
                <a:latin typeface="Menlo" panose="020B0609030804020204" pitchFamily="49" charset="0"/>
                <a:ea typeface="Menlo" panose="020B0609030804020204" pitchFamily="49" charset="0"/>
                <a:cs typeface="Menlo" panose="020B0609030804020204" pitchFamily="49" charset="0"/>
              </a:rPr>
              <a:t> –debug on</a:t>
            </a:r>
          </a:p>
        </p:txBody>
      </p:sp>
      <p:sp>
        <p:nvSpPr>
          <p:cNvPr id="11" name="Parallelogram 10">
            <a:extLst>
              <a:ext uri="{FF2B5EF4-FFF2-40B4-BE49-F238E27FC236}">
                <a16:creationId xmlns:a16="http://schemas.microsoft.com/office/drawing/2014/main" id="{E74AA60A-83BD-C23B-7D19-175C663F4CA7}"/>
              </a:ext>
            </a:extLst>
          </p:cNvPr>
          <p:cNvSpPr/>
          <p:nvPr/>
        </p:nvSpPr>
        <p:spPr>
          <a:xfrm>
            <a:off x="4034795" y="531132"/>
            <a:ext cx="4662401" cy="4139563"/>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2" name="Picture Placeholder 6">
            <a:extLst>
              <a:ext uri="{FF2B5EF4-FFF2-40B4-BE49-F238E27FC236}">
                <a16:creationId xmlns:a16="http://schemas.microsoft.com/office/drawing/2014/main" id="{A47950CA-20EF-5F15-430E-C05002EBA581}"/>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134" t="12778" r="20484" b="6886"/>
          <a:stretch/>
        </p:blipFill>
        <p:spPr>
          <a:xfrm>
            <a:off x="4512759" y="495570"/>
            <a:ext cx="6037303" cy="4175125"/>
          </a:xfrm>
          <a:prstGeom prst="parallelogram">
            <a:avLst/>
          </a:prstGeom>
          <a:solidFill>
            <a:schemeClr val="accent2">
              <a:lumMod val="20000"/>
              <a:lumOff val="80000"/>
            </a:schemeClr>
          </a:solidFill>
        </p:spPr>
      </p:pic>
      <p:pic>
        <p:nvPicPr>
          <p:cNvPr id="6" name="Picture 5">
            <a:extLst>
              <a:ext uri="{FF2B5EF4-FFF2-40B4-BE49-F238E27FC236}">
                <a16:creationId xmlns:a16="http://schemas.microsoft.com/office/drawing/2014/main" id="{DBA7166D-8199-092C-D060-5B447911906F}"/>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1476214"/>
            <a:ext cx="374779" cy="374779"/>
          </a:xfrm>
          <a:prstGeom prst="rect">
            <a:avLst/>
          </a:prstGeom>
        </p:spPr>
      </p:pic>
      <p:sp>
        <p:nvSpPr>
          <p:cNvPr id="2" name="TextBox 1">
            <a:extLst>
              <a:ext uri="{FF2B5EF4-FFF2-40B4-BE49-F238E27FC236}">
                <a16:creationId xmlns:a16="http://schemas.microsoft.com/office/drawing/2014/main" id="{1C95CE20-DC56-9713-4408-2863B1F953B2}"/>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5"/>
              </a:rPr>
              <a:t>https://go.tij.me/exercise1-good-luck.zip</a:t>
            </a:r>
            <a:r>
              <a:rPr lang="en-GB" sz="800" b="1" dirty="0">
                <a:solidFill>
                  <a:schemeClr val="accent3"/>
                </a:solidFill>
              </a:rPr>
              <a:t>, easy mode cheat sheet at </a:t>
            </a:r>
            <a:r>
              <a:rPr lang="en-GB" sz="800" b="1" dirty="0">
                <a:solidFill>
                  <a:schemeClr val="accent3"/>
                </a:solidFill>
                <a:hlinkClick r:id="rId6"/>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3261388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B2EF86-5074-31A4-C66D-A3C7AAC16525}"/>
              </a:ext>
            </a:extLst>
          </p:cNvPr>
          <p:cNvSpPr>
            <a:spLocks noGrp="1"/>
          </p:cNvSpPr>
          <p:nvPr>
            <p:ph type="sldNum" sz="quarter" idx="17"/>
          </p:nvPr>
        </p:nvSpPr>
        <p:spPr>
          <a:xfrm>
            <a:off x="8756621" y="4788902"/>
            <a:ext cx="242888" cy="223043"/>
          </a:xfrm>
        </p:spPr>
        <p:txBody>
          <a:bodyPr wrap="square" anchor="ctr">
            <a:normAutofit/>
          </a:bodyPr>
          <a:lstStyle/>
          <a:p>
            <a:pPr>
              <a:spcAft>
                <a:spcPts val="600"/>
              </a:spcAft>
              <a:defRPr/>
            </a:pPr>
            <a:fld id="{FB49802B-60F2-BA42-9391-83DE0AC4F907}" type="slidenum">
              <a:rPr lang="nl-NL" altLang="en-US" smtClean="0"/>
              <a:pPr>
                <a:spcAft>
                  <a:spcPts val="600"/>
                </a:spcAft>
                <a:defRPr/>
              </a:pPr>
              <a:t>31</a:t>
            </a:fld>
            <a:endParaRPr lang="nl-NL" altLang="en-US"/>
          </a:p>
        </p:txBody>
      </p:sp>
      <p:sp>
        <p:nvSpPr>
          <p:cNvPr id="10" name="Text Placeholder 1">
            <a:extLst>
              <a:ext uri="{FF2B5EF4-FFF2-40B4-BE49-F238E27FC236}">
                <a16:creationId xmlns:a16="http://schemas.microsoft.com/office/drawing/2014/main" id="{712EE7D0-0C0B-6B1F-4890-C206DB9B7FAD}"/>
              </a:ext>
            </a:extLst>
          </p:cNvPr>
          <p:cNvSpPr>
            <a:spLocks noGrp="1"/>
          </p:cNvSpPr>
          <p:nvPr>
            <p:ph type="body" sz="quarter" idx="16"/>
          </p:nvPr>
        </p:nvSpPr>
        <p:spPr>
          <a:xfrm>
            <a:off x="541324" y="1081086"/>
            <a:ext cx="8008945" cy="3829117"/>
          </a:xfrm>
        </p:spPr>
        <p:txBody>
          <a:bodyPr/>
          <a:lstStyle/>
          <a:p>
            <a:r>
              <a:rPr lang="en-NL"/>
              <a:t>Calling convention</a:t>
            </a:r>
            <a:endParaRPr lang="en-NL">
              <a:solidFill>
                <a:schemeClr val="accent3"/>
              </a:solidFill>
            </a:endParaRPr>
          </a:p>
          <a:p>
            <a:pPr marL="342900" indent="-342900">
              <a:buFont typeface="+mj-lt"/>
              <a:buAutoNum type="arabicPeriod"/>
            </a:pPr>
            <a:r>
              <a:rPr lang="en-NL">
                <a:solidFill>
                  <a:schemeClr val="accent3"/>
                </a:solidFill>
              </a:rPr>
              <a:t>Suppose we perform a memmove.</a:t>
            </a:r>
            <a:br>
              <a:rPr lang="en-NL">
                <a:solidFill>
                  <a:schemeClr val="accent3"/>
                </a:solidFill>
              </a:rPr>
            </a:br>
            <a:r>
              <a:rPr lang="en-NL" sz="2000">
                <a:solidFill>
                  <a:schemeClr val="accent3"/>
                </a:solidFill>
              </a:rPr>
              <a:t> </a:t>
            </a:r>
            <a:endParaRPr lang="en-NL">
              <a:solidFill>
                <a:schemeClr val="accent3"/>
              </a:solidFill>
            </a:endParaRPr>
          </a:p>
          <a:p>
            <a:pPr marL="342900" indent="-342900">
              <a:buFont typeface="+mj-lt"/>
              <a:buAutoNum type="arabicPeriod"/>
            </a:pPr>
            <a:r>
              <a:rPr lang="en-NL">
                <a:solidFill>
                  <a:schemeClr val="accent3"/>
                </a:solidFill>
              </a:rPr>
              <a:t>Then:</a:t>
            </a:r>
            <a:endParaRPr lang="nl-NL">
              <a:solidFill>
                <a:schemeClr val="accent3"/>
              </a:solidFill>
            </a:endParaRPr>
          </a:p>
          <a:p>
            <a:r>
              <a:rPr lang="nl-NL" sz="1500">
                <a:solidFill>
                  <a:schemeClr val="accent3"/>
                </a:solidFill>
                <a:latin typeface="Menlo" panose="020B0609030804020204" pitchFamily="49" charset="0"/>
                <a:ea typeface="Menlo" panose="020B0609030804020204" pitchFamily="49" charset="0"/>
                <a:cs typeface="Menlo" panose="020B0609030804020204" pitchFamily="49" charset="0"/>
              </a:rPr>
              <a:t>   </a:t>
            </a:r>
            <a:r>
              <a:rPr lang="nl-NL" sz="1400" err="1">
                <a:solidFill>
                  <a:schemeClr val="accent3"/>
                </a:solidFill>
                <a:latin typeface="Menlo" panose="020B0609030804020204" pitchFamily="49" charset="0"/>
                <a:ea typeface="Menlo" panose="020B0609030804020204" pitchFamily="49" charset="0"/>
                <a:cs typeface="Menlo" panose="020B0609030804020204" pitchFamily="49" charset="0"/>
              </a:rPr>
              <a:t>rcx</a:t>
            </a:r>
            <a: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t> = &lt;</a:t>
            </a:r>
            <a:r>
              <a:rPr lang="nl-NL" sz="1400" err="1">
                <a:solidFill>
                  <a:schemeClr val="accent3"/>
                </a:solidFill>
                <a:latin typeface="Menlo" panose="020B0609030804020204" pitchFamily="49" charset="0"/>
                <a:ea typeface="Menlo" panose="020B0609030804020204" pitchFamily="49" charset="0"/>
                <a:cs typeface="Menlo" panose="020B0609030804020204" pitchFamily="49" charset="0"/>
              </a:rPr>
              <a:t>dst</a:t>
            </a:r>
            <a: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t>&gt;</a:t>
            </a:r>
            <a:b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br>
            <a:r>
              <a:rPr lang="nl-NL" sz="1500">
                <a:solidFill>
                  <a:schemeClr val="accent3"/>
                </a:solidFill>
                <a:latin typeface="Menlo" panose="020B0609030804020204" pitchFamily="49" charset="0"/>
                <a:ea typeface="Menlo" panose="020B0609030804020204" pitchFamily="49" charset="0"/>
                <a:cs typeface="Menlo" panose="020B0609030804020204" pitchFamily="49" charset="0"/>
              </a:rPr>
              <a:t>   </a:t>
            </a:r>
            <a:r>
              <a:rPr lang="nl-NL" sz="1400" err="1">
                <a:solidFill>
                  <a:schemeClr val="accent3"/>
                </a:solidFill>
                <a:latin typeface="Menlo" panose="020B0609030804020204" pitchFamily="49" charset="0"/>
                <a:ea typeface="Menlo" panose="020B0609030804020204" pitchFamily="49" charset="0"/>
                <a:cs typeface="Menlo" panose="020B0609030804020204" pitchFamily="49" charset="0"/>
              </a:rPr>
              <a:t>rdx</a:t>
            </a:r>
            <a: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t> = &lt;</a:t>
            </a:r>
            <a:r>
              <a:rPr lang="nl-NL" sz="1400" err="1">
                <a:solidFill>
                  <a:schemeClr val="accent3"/>
                </a:solidFill>
                <a:latin typeface="Menlo" panose="020B0609030804020204" pitchFamily="49" charset="0"/>
                <a:ea typeface="Menlo" panose="020B0609030804020204" pitchFamily="49" charset="0"/>
                <a:cs typeface="Menlo" panose="020B0609030804020204" pitchFamily="49" charset="0"/>
              </a:rPr>
              <a:t>src</a:t>
            </a:r>
            <a: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t>&gt;</a:t>
            </a:r>
            <a:b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br>
            <a:r>
              <a:rPr lang="nl-NL" sz="1500">
                <a:solidFill>
                  <a:schemeClr val="accent3"/>
                </a:solidFill>
                <a:latin typeface="Menlo" panose="020B0609030804020204" pitchFamily="49" charset="0"/>
                <a:ea typeface="Menlo" panose="020B0609030804020204" pitchFamily="49" charset="0"/>
                <a:cs typeface="Menlo" panose="020B0609030804020204" pitchFamily="49" charset="0"/>
              </a:rPr>
              <a:t>   </a:t>
            </a:r>
            <a: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t>r8 = &lt;</a:t>
            </a:r>
            <a:r>
              <a:rPr lang="nl-NL" sz="1400" err="1">
                <a:solidFill>
                  <a:schemeClr val="accent3"/>
                </a:solidFill>
                <a:latin typeface="Menlo" panose="020B0609030804020204" pitchFamily="49" charset="0"/>
                <a:ea typeface="Menlo" panose="020B0609030804020204" pitchFamily="49" charset="0"/>
                <a:cs typeface="Menlo" panose="020B0609030804020204" pitchFamily="49" charset="0"/>
              </a:rPr>
              <a:t>length</a:t>
            </a:r>
            <a: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t>&gt;</a:t>
            </a:r>
            <a:b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br>
            <a:r>
              <a:rPr lang="nl-NL" sz="1500">
                <a:solidFill>
                  <a:schemeClr val="accent3"/>
                </a:solidFill>
                <a:latin typeface="Menlo" panose="020B0609030804020204" pitchFamily="49" charset="0"/>
                <a:ea typeface="Menlo" panose="020B0609030804020204" pitchFamily="49" charset="0"/>
                <a:cs typeface="Menlo" panose="020B0609030804020204" pitchFamily="49" charset="0"/>
              </a:rPr>
              <a:t>   </a:t>
            </a:r>
            <a:r>
              <a:rPr lang="nl-NL" sz="1400">
                <a:solidFill>
                  <a:schemeClr val="accent3"/>
                </a:solidFill>
                <a:latin typeface="Menlo" panose="020B0609030804020204" pitchFamily="49" charset="0"/>
                <a:ea typeface="Menlo" panose="020B0609030804020204" pitchFamily="49" charset="0"/>
                <a:cs typeface="Menlo" panose="020B0609030804020204" pitchFamily="49" charset="0"/>
              </a:rPr>
              <a:t>call </a:t>
            </a:r>
            <a:r>
              <a:rPr lang="nl-NL" sz="1400" err="1">
                <a:solidFill>
                  <a:schemeClr val="accent3"/>
                </a:solidFill>
                <a:latin typeface="Menlo" panose="020B0609030804020204" pitchFamily="49" charset="0"/>
                <a:ea typeface="Menlo" panose="020B0609030804020204" pitchFamily="49" charset="0"/>
                <a:cs typeface="Menlo" panose="020B0609030804020204" pitchFamily="49" charset="0"/>
              </a:rPr>
              <a:t>memmove</a:t>
            </a:r>
            <a:r>
              <a:rPr lang="en-NL" sz="1400">
                <a:solidFill>
                  <a:schemeClr val="accent3"/>
                </a:solidFill>
                <a:latin typeface="Menlo" panose="020B0609030804020204" pitchFamily="49" charset="0"/>
                <a:ea typeface="Menlo" panose="020B0609030804020204" pitchFamily="49" charset="0"/>
                <a:cs typeface="Menlo" panose="020B0609030804020204" pitchFamily="49" charset="0"/>
              </a:rPr>
              <a:t> </a:t>
            </a:r>
          </a:p>
          <a:p>
            <a:pPr marL="342900" indent="-342900">
              <a:buFont typeface="+mj-lt"/>
              <a:buAutoNum type="arabicPeriod"/>
            </a:pPr>
            <a:endParaRPr lang="en-NL"/>
          </a:p>
        </p:txBody>
      </p:sp>
      <p:sp>
        <p:nvSpPr>
          <p:cNvPr id="11" name="Rectangle 10">
            <a:extLst>
              <a:ext uri="{FF2B5EF4-FFF2-40B4-BE49-F238E27FC236}">
                <a16:creationId xmlns:a16="http://schemas.microsoft.com/office/drawing/2014/main" id="{D352349E-A454-69F4-D112-94D68210D2C4}"/>
              </a:ext>
            </a:extLst>
          </p:cNvPr>
          <p:cNvSpPr/>
          <p:nvPr/>
        </p:nvSpPr>
        <p:spPr>
          <a:xfrm>
            <a:off x="879652" y="1687918"/>
            <a:ext cx="6901892" cy="28496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r>
              <a:rPr lang="en-US" sz="800" err="1">
                <a:solidFill>
                  <a:schemeClr val="tx1"/>
                </a:solidFill>
                <a:latin typeface="Menlo" panose="020B0609030804020204" pitchFamily="49" charset="0"/>
                <a:ea typeface="Menlo" panose="020B0609030804020204" pitchFamily="49" charset="0"/>
                <a:cs typeface="Menlo" panose="020B0609030804020204" pitchFamily="49" charset="0"/>
              </a:rPr>
              <a:t>memmove</a:t>
            </a:r>
            <a:r>
              <a:rPr lang="en-US" sz="800">
                <a:solidFill>
                  <a:schemeClr val="tx1"/>
                </a:solidFill>
                <a:latin typeface="Menlo" panose="020B0609030804020204" pitchFamily="49" charset="0"/>
                <a:ea typeface="Menlo" panose="020B0609030804020204" pitchFamily="49" charset="0"/>
                <a:cs typeface="Menlo" panose="020B0609030804020204" pitchFamily="49" charset="0"/>
              </a:rPr>
              <a:t>(void* </a:t>
            </a:r>
            <a:r>
              <a:rPr lang="en-US" sz="800" err="1">
                <a:solidFill>
                  <a:schemeClr val="tx1"/>
                </a:solidFill>
                <a:latin typeface="Menlo" panose="020B0609030804020204" pitchFamily="49" charset="0"/>
                <a:ea typeface="Menlo" panose="020B0609030804020204" pitchFamily="49" charset="0"/>
                <a:cs typeface="Menlo" panose="020B0609030804020204" pitchFamily="49" charset="0"/>
              </a:rPr>
              <a:t>dst</a:t>
            </a:r>
            <a:r>
              <a:rPr lang="en-US" sz="800">
                <a:solidFill>
                  <a:schemeClr val="tx1"/>
                </a:solidFill>
                <a:latin typeface="Menlo" panose="020B0609030804020204" pitchFamily="49" charset="0"/>
                <a:ea typeface="Menlo" panose="020B0609030804020204" pitchFamily="49" charset="0"/>
                <a:cs typeface="Menlo" panose="020B0609030804020204" pitchFamily="49" charset="0"/>
              </a:rPr>
              <a:t>, void* </a:t>
            </a:r>
            <a:r>
              <a:rPr lang="en-US" sz="800" err="1">
                <a:solidFill>
                  <a:schemeClr val="tx1"/>
                </a:solidFill>
                <a:latin typeface="Menlo" panose="020B0609030804020204" pitchFamily="49" charset="0"/>
                <a:ea typeface="Menlo" panose="020B0609030804020204" pitchFamily="49" charset="0"/>
                <a:cs typeface="Menlo" panose="020B0609030804020204" pitchFamily="49" charset="0"/>
              </a:rPr>
              <a:t>src</a:t>
            </a:r>
            <a:r>
              <a:rPr lang="en-US" sz="80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800" err="1">
                <a:solidFill>
                  <a:schemeClr val="tx1"/>
                </a:solidFill>
                <a:latin typeface="Menlo" panose="020B0609030804020204" pitchFamily="49" charset="0"/>
                <a:ea typeface="Menlo" panose="020B0609030804020204" pitchFamily="49" charset="0"/>
                <a:cs typeface="Menlo" panose="020B0609030804020204" pitchFamily="49" charset="0"/>
              </a:rPr>
              <a:t>size_t</a:t>
            </a:r>
            <a:r>
              <a:rPr lang="en-US" sz="80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800" err="1">
                <a:solidFill>
                  <a:schemeClr val="tx1"/>
                </a:solidFill>
                <a:latin typeface="Menlo" panose="020B0609030804020204" pitchFamily="49" charset="0"/>
                <a:ea typeface="Menlo" panose="020B0609030804020204" pitchFamily="49" charset="0"/>
                <a:cs typeface="Menlo" panose="020B0609030804020204" pitchFamily="49" charset="0"/>
              </a:rPr>
              <a:t>len</a:t>
            </a:r>
            <a:r>
              <a:rPr lang="en-US" sz="800">
                <a:solidFill>
                  <a:schemeClr val="tx1"/>
                </a:solidFill>
                <a:latin typeface="Menlo" panose="020B0609030804020204" pitchFamily="49" charset="0"/>
                <a:ea typeface="Menlo" panose="020B0609030804020204" pitchFamily="49" charset="0"/>
                <a:cs typeface="Menlo" panose="020B0609030804020204" pitchFamily="49" charset="0"/>
              </a:rPr>
              <a:t>);</a:t>
            </a:r>
          </a:p>
        </p:txBody>
      </p:sp>
      <p:sp>
        <p:nvSpPr>
          <p:cNvPr id="14" name="Parallelogram 13">
            <a:extLst>
              <a:ext uri="{FF2B5EF4-FFF2-40B4-BE49-F238E27FC236}">
                <a16:creationId xmlns:a16="http://schemas.microsoft.com/office/drawing/2014/main" id="{24BFDE29-5A8F-7560-0CA6-F2438368C5AF}"/>
              </a:ext>
            </a:extLst>
          </p:cNvPr>
          <p:cNvSpPr/>
          <p:nvPr/>
        </p:nvSpPr>
        <p:spPr>
          <a:xfrm>
            <a:off x="4151376" y="484187"/>
            <a:ext cx="4783255" cy="417512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5" name="Picture 4" descr="Graphical user interface, text&#10;&#10;Description automatically generated">
            <a:extLst>
              <a:ext uri="{FF2B5EF4-FFF2-40B4-BE49-F238E27FC236}">
                <a16:creationId xmlns:a16="http://schemas.microsoft.com/office/drawing/2014/main" id="{F52FA997-D4D1-26B0-6238-0988BE060734}"/>
              </a:ext>
            </a:extLst>
          </p:cNvPr>
          <p:cNvPicPr>
            <a:picLocks noChangeAspect="1"/>
          </p:cNvPicPr>
          <p:nvPr/>
        </p:nvPicPr>
        <p:blipFill rotWithShape="1">
          <a:blip r:embed="rId3">
            <a:duotone>
              <a:schemeClr val="accent3">
                <a:shade val="45000"/>
                <a:satMod val="135000"/>
              </a:schemeClr>
              <a:prstClr val="white"/>
            </a:duotone>
          </a:blip>
          <a:srcRect l="2867" t="-273" r="-23191" b="273"/>
          <a:stretch/>
        </p:blipFill>
        <p:spPr>
          <a:xfrm>
            <a:off x="4720925" y="484187"/>
            <a:ext cx="6251875" cy="4175125"/>
          </a:xfrm>
          <a:prstGeom prst="parallelogram">
            <a:avLst/>
          </a:prstGeom>
          <a:noFill/>
        </p:spPr>
      </p:pic>
      <p:sp>
        <p:nvSpPr>
          <p:cNvPr id="18" name="Title 3">
            <a:extLst>
              <a:ext uri="{FF2B5EF4-FFF2-40B4-BE49-F238E27FC236}">
                <a16:creationId xmlns:a16="http://schemas.microsoft.com/office/drawing/2014/main" id="{AB0FE289-B21E-CBAD-9158-5F44C3958AC9}"/>
              </a:ext>
            </a:extLst>
          </p:cNvPr>
          <p:cNvSpPr>
            <a:spLocks noGrp="1"/>
          </p:cNvSpPr>
          <p:nvPr>
            <p:ph type="title"/>
          </p:nvPr>
        </p:nvSpPr>
        <p:spPr>
          <a:xfrm>
            <a:off x="541324" y="614485"/>
            <a:ext cx="8008945" cy="230188"/>
          </a:xfrm>
        </p:spPr>
        <p:txBody>
          <a:bodyPr/>
          <a:lstStyle/>
          <a:p>
            <a:r>
              <a:rPr lang="en-NL"/>
              <a:t>Debugging</a:t>
            </a:r>
          </a:p>
        </p:txBody>
      </p:sp>
      <p:sp>
        <p:nvSpPr>
          <p:cNvPr id="2" name="TextBox 1">
            <a:extLst>
              <a:ext uri="{FF2B5EF4-FFF2-40B4-BE49-F238E27FC236}">
                <a16:creationId xmlns:a16="http://schemas.microsoft.com/office/drawing/2014/main" id="{536E05BE-2BE5-E739-0C38-F789FBA177DD}"/>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4"/>
              </a:rPr>
              <a:t>https://go.tij.me/exercise1-good-luck.zip</a:t>
            </a:r>
            <a:r>
              <a:rPr lang="en-GB" sz="800" b="1" dirty="0">
                <a:solidFill>
                  <a:schemeClr val="accent3"/>
                </a:solidFill>
              </a:rPr>
              <a:t>, easy mode cheat sheet at </a:t>
            </a:r>
            <a:r>
              <a:rPr lang="en-GB" sz="800" b="1" dirty="0">
                <a:solidFill>
                  <a:schemeClr val="accent3"/>
                </a:solidFill>
                <a:hlinkClick r:id="rId5"/>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4156714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19357C-3EFC-B23F-458D-A0BA63932543}"/>
              </a:ext>
            </a:extLst>
          </p:cNvPr>
          <p:cNvSpPr>
            <a:spLocks noGrp="1"/>
          </p:cNvSpPr>
          <p:nvPr>
            <p:ph type="sldNum" sz="quarter" idx="17"/>
          </p:nvPr>
        </p:nvSpPr>
        <p:spPr/>
        <p:txBody>
          <a:bodyPr/>
          <a:lstStyle/>
          <a:p>
            <a:pPr>
              <a:defRPr/>
            </a:pPr>
            <a:fld id="{FB49802B-60F2-BA42-9391-83DE0AC4F907}" type="slidenum">
              <a:rPr lang="nl-NL" altLang="en-US" smtClean="0"/>
              <a:pPr>
                <a:defRPr/>
              </a:pPr>
              <a:t>32</a:t>
            </a:fld>
            <a:endParaRPr lang="nl-NL" altLang="en-US"/>
          </a:p>
        </p:txBody>
      </p:sp>
      <p:sp>
        <p:nvSpPr>
          <p:cNvPr id="4" name="Title 3">
            <a:extLst>
              <a:ext uri="{FF2B5EF4-FFF2-40B4-BE49-F238E27FC236}">
                <a16:creationId xmlns:a16="http://schemas.microsoft.com/office/drawing/2014/main" id="{ED1C6A0D-B0DD-929D-2391-3D0A78B7D987}"/>
              </a:ext>
            </a:extLst>
          </p:cNvPr>
          <p:cNvSpPr>
            <a:spLocks noGrp="1"/>
          </p:cNvSpPr>
          <p:nvPr>
            <p:ph type="title"/>
          </p:nvPr>
        </p:nvSpPr>
        <p:spPr/>
        <p:txBody>
          <a:bodyPr/>
          <a:lstStyle/>
          <a:p>
            <a:r>
              <a:rPr lang="en-NL"/>
              <a:t>Reversing kernel driver demo</a:t>
            </a:r>
          </a:p>
        </p:txBody>
      </p:sp>
      <p:pic>
        <p:nvPicPr>
          <p:cNvPr id="1026" name="Picture 2" descr="greece, kifisia, computer, reverse engineering, hacking, binary">
            <a:extLst>
              <a:ext uri="{FF2B5EF4-FFF2-40B4-BE49-F238E27FC236}">
                <a16:creationId xmlns:a16="http://schemas.microsoft.com/office/drawing/2014/main" id="{6C7BE188-174C-8073-2134-2AC6DC449553}"/>
              </a:ext>
            </a:extLst>
          </p:cNvPr>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12834" b="14112"/>
          <a:stretch/>
        </p:blipFill>
        <p:spPr bwMode="auto">
          <a:xfrm>
            <a:off x="0" y="484188"/>
            <a:ext cx="9144000" cy="4175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8A973D-6512-B16B-C07D-361A51C4B60C}"/>
              </a:ext>
            </a:extLst>
          </p:cNvPr>
          <p:cNvSpPr txBox="1"/>
          <p:nvPr/>
        </p:nvSpPr>
        <p:spPr>
          <a:xfrm>
            <a:off x="0" y="484187"/>
            <a:ext cx="9144000" cy="4175125"/>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4800" b="1">
                <a:solidFill>
                  <a:schemeClr val="bg1"/>
                </a:solidFill>
                <a:latin typeface="Arial Black" panose="020B0604020202020204" pitchFamily="34" charset="0"/>
                <a:cs typeface="Arial Black" panose="020B0604020202020204" pitchFamily="34" charset="0"/>
              </a:rPr>
              <a:t>REVERSING KERNEL DRIVER DEMO</a:t>
            </a:r>
          </a:p>
        </p:txBody>
      </p:sp>
      <p:sp>
        <p:nvSpPr>
          <p:cNvPr id="7" name="TextBox 6">
            <a:extLst>
              <a:ext uri="{FF2B5EF4-FFF2-40B4-BE49-F238E27FC236}">
                <a16:creationId xmlns:a16="http://schemas.microsoft.com/office/drawing/2014/main" id="{64AD3E9F-CF0B-6CFA-8B98-A3AF952E7FAE}"/>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5"/>
              </a:rPr>
              <a:t>https://go.tij.me/exercise1-good-luck.zip</a:t>
            </a:r>
            <a:r>
              <a:rPr lang="en-GB" sz="800" b="1" dirty="0">
                <a:solidFill>
                  <a:schemeClr val="accent3"/>
                </a:solidFill>
              </a:rPr>
              <a:t>, easy mode cheat sheet at </a:t>
            </a:r>
            <a:r>
              <a:rPr lang="en-GB" sz="800" b="1" dirty="0">
                <a:solidFill>
                  <a:schemeClr val="accent3"/>
                </a:solidFill>
                <a:hlinkClick r:id="rId6"/>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3120221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19357C-3EFC-B23F-458D-A0BA63932543}"/>
              </a:ext>
            </a:extLst>
          </p:cNvPr>
          <p:cNvSpPr>
            <a:spLocks noGrp="1"/>
          </p:cNvSpPr>
          <p:nvPr>
            <p:ph type="sldNum" sz="quarter" idx="17"/>
          </p:nvPr>
        </p:nvSpPr>
        <p:spPr/>
        <p:txBody>
          <a:bodyPr/>
          <a:lstStyle/>
          <a:p>
            <a:pPr>
              <a:defRPr/>
            </a:pPr>
            <a:fld id="{FB49802B-60F2-BA42-9391-83DE0AC4F907}" type="slidenum">
              <a:rPr lang="nl-NL" altLang="en-US" smtClean="0"/>
              <a:pPr>
                <a:defRPr/>
              </a:pPr>
              <a:t>33</a:t>
            </a:fld>
            <a:endParaRPr lang="nl-NL" altLang="en-US"/>
          </a:p>
        </p:txBody>
      </p:sp>
      <p:sp>
        <p:nvSpPr>
          <p:cNvPr id="2" name="TextBox 1">
            <a:extLst>
              <a:ext uri="{FF2B5EF4-FFF2-40B4-BE49-F238E27FC236}">
                <a16:creationId xmlns:a16="http://schemas.microsoft.com/office/drawing/2014/main" id="{B8F407AD-451C-AFF0-6603-BF3F68428E76}"/>
              </a:ext>
            </a:extLst>
          </p:cNvPr>
          <p:cNvSpPr txBox="1"/>
          <p:nvPr/>
        </p:nvSpPr>
        <p:spPr>
          <a:xfrm>
            <a:off x="57600" y="4813113"/>
            <a:ext cx="8699021" cy="215444"/>
          </a:xfrm>
          <a:prstGeom prst="rect">
            <a:avLst/>
          </a:prstGeom>
          <a:noFill/>
        </p:spPr>
        <p:txBody>
          <a:bodyPr wrap="square">
            <a:spAutoFit/>
          </a:bodyPr>
          <a:lstStyle/>
          <a:p>
            <a:pPr algn="ctr"/>
            <a:r>
              <a:rPr lang="en-GB" sz="800">
                <a:solidFill>
                  <a:schemeClr val="accent3"/>
                </a:solidFill>
              </a:rPr>
              <a:t>Download the exercise files at </a:t>
            </a:r>
            <a:r>
              <a:rPr lang="en-GB" sz="800" b="1">
                <a:solidFill>
                  <a:schemeClr val="accent3"/>
                </a:solidFill>
                <a:hlinkClick r:id="rId5"/>
              </a:rPr>
              <a:t>https://</a:t>
            </a:r>
            <a:r>
              <a:rPr lang="en-GB" sz="800" b="1" err="1">
                <a:solidFill>
                  <a:schemeClr val="accent3"/>
                </a:solidFill>
                <a:hlinkClick r:id="rId5"/>
              </a:rPr>
              <a:t>tij.me</a:t>
            </a:r>
            <a:r>
              <a:rPr lang="en-GB" sz="800" b="1">
                <a:solidFill>
                  <a:schemeClr val="accent3"/>
                </a:solidFill>
                <a:hlinkClick r:id="rId5"/>
              </a:rPr>
              <a:t>/exercise1-good-luck.zip</a:t>
            </a:r>
            <a:endParaRPr lang="en-GB" sz="800" b="1">
              <a:solidFill>
                <a:schemeClr val="accent3"/>
              </a:solidFill>
            </a:endParaRPr>
          </a:p>
        </p:txBody>
      </p:sp>
      <p:pic>
        <p:nvPicPr>
          <p:cNvPr id="5" name="videoplayback.mp4">
            <a:hlinkClick r:id="" action="ppaction://media"/>
            <a:extLst>
              <a:ext uri="{FF2B5EF4-FFF2-40B4-BE49-F238E27FC236}">
                <a16:creationId xmlns:a16="http://schemas.microsoft.com/office/drawing/2014/main" id="{5A1F3A35-4C79-9B76-9D55-D998B36CD7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69984" cy="5319740"/>
          </a:xfrm>
          <a:prstGeom prst="rect">
            <a:avLst/>
          </a:prstGeom>
        </p:spPr>
      </p:pic>
    </p:spTree>
    <p:extLst>
      <p:ext uri="{BB962C8B-B14F-4D97-AF65-F5344CB8AC3E}">
        <p14:creationId xmlns:p14="http://schemas.microsoft.com/office/powerpoint/2010/main" val="17187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p:txBody>
          <a:bodyPr/>
          <a:lstStyle/>
          <a:p>
            <a:r>
              <a:rPr lang="en-GB" dirty="0"/>
              <a:t>Exercise 2</a:t>
            </a:r>
            <a:br>
              <a:rPr lang="en-GB" dirty="0"/>
            </a:br>
            <a:r>
              <a:rPr lang="en-GB" sz="300" dirty="0"/>
              <a:t> </a:t>
            </a:r>
          </a:p>
          <a:p>
            <a:pPr marL="342900" indent="-342900">
              <a:buFont typeface="+mj-lt"/>
              <a:buAutoNum type="arabicPeriod"/>
            </a:pPr>
            <a:r>
              <a:rPr lang="en-NL" dirty="0">
                <a:solidFill>
                  <a:schemeClr val="accent3"/>
                </a:solidFill>
              </a:rPr>
              <a:t>Download the exercise file at </a:t>
            </a:r>
            <a:r>
              <a:rPr lang="en-GB" b="1" dirty="0">
                <a:solidFill>
                  <a:schemeClr val="accent3"/>
                </a:solidFill>
                <a:hlinkClick r:id="rId3"/>
              </a:rPr>
              <a:t>go.tij.me/exercise2-you-can-do-it.c</a:t>
            </a:r>
            <a:r>
              <a:rPr lang="en-GB" b="1" dirty="0">
                <a:solidFill>
                  <a:schemeClr val="accent3"/>
                </a:solidFill>
              </a:rPr>
              <a:t>.</a:t>
            </a:r>
            <a:endParaRPr lang="en-GB" dirty="0">
              <a:solidFill>
                <a:schemeClr val="accent3"/>
              </a:solidFill>
            </a:endParaRPr>
          </a:p>
          <a:p>
            <a:pPr marL="342900" indent="-342900">
              <a:buFont typeface="+mj-lt"/>
              <a:buAutoNum type="arabicPeriod"/>
            </a:pPr>
            <a:r>
              <a:rPr lang="en-GB" dirty="0">
                <a:solidFill>
                  <a:schemeClr val="accent3"/>
                </a:solidFill>
              </a:rPr>
              <a:t>Use IDA Free to reverse the vulnerable driver.</a:t>
            </a:r>
            <a:br>
              <a:rPr lang="en-GB" dirty="0">
                <a:solidFill>
                  <a:schemeClr val="accent3"/>
                </a:solidFill>
              </a:rPr>
            </a:br>
            <a:r>
              <a:rPr lang="en-GB" sz="1200" dirty="0"/>
              <a:t>2.1. </a:t>
            </a:r>
            <a:r>
              <a:rPr lang="en-GB" sz="1200" dirty="0">
                <a:solidFill>
                  <a:schemeClr val="accent3"/>
                </a:solidFill>
              </a:rPr>
              <a:t>Find the I/O control code (IOCTL) </a:t>
            </a:r>
            <a:r>
              <a:rPr lang="en-GB" sz="1200" dirty="0" err="1">
                <a:solidFill>
                  <a:schemeClr val="accent3"/>
                </a:solidFill>
              </a:rPr>
              <a:t>callback</a:t>
            </a:r>
            <a:r>
              <a:rPr lang="en-GB" sz="1200" dirty="0">
                <a:solidFill>
                  <a:schemeClr val="accent3"/>
                </a:solidFill>
              </a:rPr>
              <a:t> function.</a:t>
            </a:r>
            <a:br>
              <a:rPr lang="en-GB" sz="1200" dirty="0">
                <a:solidFill>
                  <a:schemeClr val="accent3"/>
                </a:solidFill>
              </a:rPr>
            </a:br>
            <a:r>
              <a:rPr lang="en-GB" sz="1200" dirty="0"/>
              <a:t>2.2. </a:t>
            </a:r>
            <a:r>
              <a:rPr lang="en-GB" sz="1200" dirty="0">
                <a:solidFill>
                  <a:schemeClr val="accent3"/>
                </a:solidFill>
              </a:rPr>
              <a:t>Find the given vulnerable IOCTL numbers.</a:t>
            </a:r>
          </a:p>
          <a:p>
            <a:pPr marL="342900" indent="-342900">
              <a:buFont typeface="+mj-lt"/>
              <a:buAutoNum type="arabicPeriod"/>
            </a:pPr>
            <a:r>
              <a:rPr lang="en-GB" dirty="0">
                <a:solidFill>
                  <a:schemeClr val="accent3"/>
                </a:solidFill>
              </a:rPr>
              <a:t>Adjust exercise2.c to interact with the IOCTL (legitimately).</a:t>
            </a:r>
            <a:endParaRPr lang="en-GB" dirty="0">
              <a:solidFill>
                <a:srgbClr val="FF0000"/>
              </a:solidFill>
            </a:endParaRPr>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34</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err="1"/>
              <a:t>Becoming</a:t>
            </a:r>
            <a:r>
              <a:rPr lang="nl-NL"/>
              <a:t> </a:t>
            </a:r>
            <a:r>
              <a:rPr lang="nl-NL" err="1"/>
              <a:t>the</a:t>
            </a:r>
            <a:r>
              <a:rPr lang="nl-NL"/>
              <a:t> APT</a:t>
            </a:r>
            <a:endParaRPr lang="en-NL"/>
          </a:p>
        </p:txBody>
      </p:sp>
      <p:sp>
        <p:nvSpPr>
          <p:cNvPr id="8" name="Parallelogram 7">
            <a:extLst>
              <a:ext uri="{FF2B5EF4-FFF2-40B4-BE49-F238E27FC236}">
                <a16:creationId xmlns:a16="http://schemas.microsoft.com/office/drawing/2014/main" id="{062A5CCD-6FEE-13AA-78E3-9E54D6E1064D}"/>
              </a:ext>
            </a:extLst>
          </p:cNvPr>
          <p:cNvSpPr/>
          <p:nvPr/>
        </p:nvSpPr>
        <p:spPr>
          <a:xfrm>
            <a:off x="5168346" y="501968"/>
            <a:ext cx="4662401" cy="4139563"/>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6" name="Picture Placeholder 6">
            <a:extLst>
              <a:ext uri="{FF2B5EF4-FFF2-40B4-BE49-F238E27FC236}">
                <a16:creationId xmlns:a16="http://schemas.microsoft.com/office/drawing/2014/main" id="{E83811E0-2ED6-1321-671C-CCAFD168AA64}"/>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9150" r="-7897"/>
          <a:stretch/>
        </p:blipFill>
        <p:spPr>
          <a:xfrm>
            <a:off x="5604300" y="484186"/>
            <a:ext cx="5557983" cy="4175125"/>
          </a:xfrm>
          <a:prstGeom prst="parallelogram">
            <a:avLst/>
          </a:prstGeom>
          <a:solidFill>
            <a:schemeClr val="accent2">
              <a:lumMod val="20000"/>
              <a:lumOff val="80000"/>
            </a:schemeClr>
          </a:solidFill>
        </p:spPr>
      </p:pic>
      <p:grpSp>
        <p:nvGrpSpPr>
          <p:cNvPr id="13" name="Group 12">
            <a:extLst>
              <a:ext uri="{FF2B5EF4-FFF2-40B4-BE49-F238E27FC236}">
                <a16:creationId xmlns:a16="http://schemas.microsoft.com/office/drawing/2014/main" id="{EE769B6E-1369-65B2-3BC5-BA2CD2E90F66}"/>
              </a:ext>
            </a:extLst>
          </p:cNvPr>
          <p:cNvGrpSpPr/>
          <p:nvPr/>
        </p:nvGrpSpPr>
        <p:grpSpPr>
          <a:xfrm>
            <a:off x="1480691" y="1081086"/>
            <a:ext cx="779705" cy="263106"/>
            <a:chOff x="1412958" y="949533"/>
            <a:chExt cx="779705" cy="263106"/>
          </a:xfrm>
        </p:grpSpPr>
        <p:sp>
          <p:nvSpPr>
            <p:cNvPr id="9" name="Rounded Rectangle 8">
              <a:extLst>
                <a:ext uri="{FF2B5EF4-FFF2-40B4-BE49-F238E27FC236}">
                  <a16:creationId xmlns:a16="http://schemas.microsoft.com/office/drawing/2014/main" id="{E82F4257-A4B8-3E4C-55FB-2F35BF06B1A6}"/>
                </a:ext>
              </a:extLst>
            </p:cNvPr>
            <p:cNvSpPr/>
            <p:nvPr/>
          </p:nvSpPr>
          <p:spPr>
            <a:xfrm>
              <a:off x="1412958" y="949533"/>
              <a:ext cx="779705" cy="263106"/>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91440" bIns="45720" numCol="1" spcCol="0" rtlCol="0" fromWordArt="0" anchor="ctr" anchorCtr="0" forceAA="0" compatLnSpc="1">
              <a:prstTxWarp prst="textNoShape">
                <a:avLst/>
              </a:prstTxWarp>
              <a:noAutofit/>
            </a:bodyPr>
            <a:lstStyle/>
            <a:p>
              <a:r>
                <a:rPr lang="en-GB">
                  <a:solidFill>
                    <a:schemeClr val="accent3"/>
                  </a:solidFill>
                </a:rPr>
                <a:t>45 min</a:t>
              </a:r>
            </a:p>
          </p:txBody>
        </p:sp>
        <p:pic>
          <p:nvPicPr>
            <p:cNvPr id="12" name="Picture 11" descr="A picture containing gauge&#10;&#10;Description automatically generated">
              <a:extLst>
                <a:ext uri="{FF2B5EF4-FFF2-40B4-BE49-F238E27FC236}">
                  <a16:creationId xmlns:a16="http://schemas.microsoft.com/office/drawing/2014/main" id="{B6F4CC1F-7B86-2AE0-ABA0-8844F0DF9166}"/>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67262" y="994298"/>
              <a:ext cx="183066" cy="183066"/>
            </a:xfrm>
            <a:prstGeom prst="rect">
              <a:avLst/>
            </a:prstGeom>
          </p:spPr>
        </p:pic>
      </p:grpSp>
      <p:sp>
        <p:nvSpPr>
          <p:cNvPr id="10" name="TextBox 9">
            <a:extLst>
              <a:ext uri="{FF2B5EF4-FFF2-40B4-BE49-F238E27FC236}">
                <a16:creationId xmlns:a16="http://schemas.microsoft.com/office/drawing/2014/main" id="{C5DD6B58-7E77-739D-098C-0D7F715752F0}"/>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3"/>
              </a:rPr>
              <a:t>https://go.tij.me/exercise2-you-can-do-it.c</a:t>
            </a:r>
            <a:r>
              <a:rPr lang="en-GB" sz="800" b="1" dirty="0">
                <a:solidFill>
                  <a:schemeClr val="accent3"/>
                </a:solidFill>
              </a:rPr>
              <a:t>, </a:t>
            </a:r>
            <a:r>
              <a:rPr lang="en-GB" sz="800" dirty="0">
                <a:solidFill>
                  <a:schemeClr val="accent3"/>
                </a:solidFill>
              </a:rPr>
              <a:t>easy mode cheat sheet at </a:t>
            </a:r>
            <a:r>
              <a:rPr lang="en-GB" sz="800" b="1" dirty="0">
                <a:solidFill>
                  <a:schemeClr val="accent3"/>
                </a:solidFill>
                <a:hlinkClick r:id="rId6"/>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3877716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35</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en-US"/>
              <a:t>Windows Kernel </a:t>
            </a:r>
            <a:r>
              <a:rPr lang="en-GB"/>
              <a:t>101</a:t>
            </a:r>
            <a:endParaRPr lang="en-NL"/>
          </a:p>
        </p:txBody>
      </p:sp>
      <p:graphicFrame>
        <p:nvGraphicFramePr>
          <p:cNvPr id="11" name="Table 19">
            <a:extLst>
              <a:ext uri="{FF2B5EF4-FFF2-40B4-BE49-F238E27FC236}">
                <a16:creationId xmlns:a16="http://schemas.microsoft.com/office/drawing/2014/main" id="{CD3DCB19-7073-8284-F093-C94BD3A8BCDA}"/>
              </a:ext>
            </a:extLst>
          </p:cNvPr>
          <p:cNvGraphicFramePr>
            <a:graphicFrameLocks noGrp="1"/>
          </p:cNvGraphicFramePr>
          <p:nvPr>
            <p:extLst>
              <p:ext uri="{D42A27DB-BD31-4B8C-83A1-F6EECF244321}">
                <p14:modId xmlns:p14="http://schemas.microsoft.com/office/powerpoint/2010/main" val="37201388"/>
              </p:ext>
            </p:extLst>
          </p:nvPr>
        </p:nvGraphicFramePr>
        <p:xfrm>
          <a:off x="1964301" y="1532678"/>
          <a:ext cx="2465473" cy="2504970"/>
        </p:xfrm>
        <a:graphic>
          <a:graphicData uri="http://schemas.openxmlformats.org/drawingml/2006/table">
            <a:tbl>
              <a:tblPr firstRow="1" bandRow="1">
                <a:tableStyleId>{F5AB1C69-6EDB-4FF4-983F-18BD219EF322}</a:tableStyleId>
              </a:tblPr>
              <a:tblGrid>
                <a:gridCol w="2465473">
                  <a:extLst>
                    <a:ext uri="{9D8B030D-6E8A-4147-A177-3AD203B41FA5}">
                      <a16:colId xmlns:a16="http://schemas.microsoft.com/office/drawing/2014/main" val="3336043042"/>
                    </a:ext>
                  </a:extLst>
                </a:gridCol>
              </a:tblGrid>
              <a:tr h="278330">
                <a:tc>
                  <a:txBody>
                    <a:bodyPr/>
                    <a:lstStyle/>
                    <a:p>
                      <a:r>
                        <a:rPr lang="en-GB" sz="1200"/>
                        <a:t>EPROCESS (System)</a:t>
                      </a:r>
                    </a:p>
                  </a:txBody>
                  <a:tcPr/>
                </a:tc>
                <a:extLst>
                  <a:ext uri="{0D108BD9-81ED-4DB2-BD59-A6C34878D82A}">
                    <a16:rowId xmlns:a16="http://schemas.microsoft.com/office/drawing/2014/main" val="61179277"/>
                  </a:ext>
                </a:extLst>
              </a:tr>
              <a:tr h="278330">
                <a:tc>
                  <a:txBody>
                    <a:bodyPr/>
                    <a:lstStyle/>
                    <a:p>
                      <a:pPr marL="0" algn="l" defTabSz="685434" rtl="0" eaLnBrk="1" latinLnBrk="0" hangingPunct="1"/>
                      <a:r>
                        <a:rPr lang="en-GB" sz="1200" kern="1200">
                          <a:solidFill>
                            <a:schemeClr val="dk1"/>
                          </a:solidFill>
                          <a:latin typeface="+mn-lt"/>
                          <a:ea typeface="+mn-ea"/>
                          <a:cs typeface="+mn-cs"/>
                        </a:rPr>
                        <a:t>KPROCESS PCB;</a:t>
                      </a:r>
                    </a:p>
                  </a:txBody>
                  <a:tcPr/>
                </a:tc>
                <a:extLst>
                  <a:ext uri="{0D108BD9-81ED-4DB2-BD59-A6C34878D82A}">
                    <a16:rowId xmlns:a16="http://schemas.microsoft.com/office/drawing/2014/main" val="2360526398"/>
                  </a:ext>
                </a:extLst>
              </a:tr>
              <a:tr h="278330">
                <a:tc>
                  <a:txBody>
                    <a:bodyPr/>
                    <a:lstStyle/>
                    <a:p>
                      <a:pPr marL="0" algn="l" defTabSz="685434" rtl="0" eaLnBrk="1" latinLnBrk="0" hangingPunct="1"/>
                      <a:r>
                        <a:rPr lang="en-GB" sz="1200" kern="1200">
                          <a:solidFill>
                            <a:schemeClr val="dk1"/>
                          </a:solidFill>
                          <a:latin typeface="+mn-lt"/>
                          <a:ea typeface="+mn-ea"/>
                          <a:cs typeface="+mn-cs"/>
                        </a:rPr>
                        <a:t>PVOID </a:t>
                      </a:r>
                      <a:r>
                        <a:rPr lang="en-GB" sz="1200" kern="1200" err="1">
                          <a:solidFill>
                            <a:schemeClr val="dk1"/>
                          </a:solidFill>
                          <a:latin typeface="+mn-lt"/>
                          <a:ea typeface="+mn-ea"/>
                          <a:cs typeface="+mn-cs"/>
                        </a:rPr>
                        <a:t>UniqueProcessId</a:t>
                      </a:r>
                      <a:r>
                        <a:rPr lang="en-GB" sz="1200" kern="1200">
                          <a:solidFill>
                            <a:schemeClr val="dk1"/>
                          </a:solidFill>
                          <a:latin typeface="+mn-lt"/>
                          <a:ea typeface="+mn-ea"/>
                          <a:cs typeface="+mn-cs"/>
                        </a:rPr>
                        <a:t> = 4;</a:t>
                      </a:r>
                    </a:p>
                  </a:txBody>
                  <a:tcPr/>
                </a:tc>
                <a:extLst>
                  <a:ext uri="{0D108BD9-81ED-4DB2-BD59-A6C34878D82A}">
                    <a16:rowId xmlns:a16="http://schemas.microsoft.com/office/drawing/2014/main" val="3769925036"/>
                  </a:ext>
                </a:extLst>
              </a:tr>
              <a:tr h="278330">
                <a:tc>
                  <a:txBody>
                    <a:bodyPr/>
                    <a:lstStyle/>
                    <a:p>
                      <a:pPr marL="0" algn="l" defTabSz="685434" rtl="0" eaLnBrk="1" latinLnBrk="0" hangingPunct="1"/>
                      <a:r>
                        <a:rPr lang="en-GB" sz="1200" u="none" kern="1200">
                          <a:solidFill>
                            <a:schemeClr val="dk1"/>
                          </a:solidFill>
                          <a:latin typeface="+mn-lt"/>
                          <a:ea typeface="+mn-ea"/>
                          <a:cs typeface="+mn-cs"/>
                        </a:rPr>
                        <a:t>LIST_ENTRY</a:t>
                      </a:r>
                      <a:r>
                        <a:rPr lang="en-GB" sz="1200" kern="1200">
                          <a:solidFill>
                            <a:schemeClr val="dk1"/>
                          </a:solidFill>
                          <a:latin typeface="+mn-lt"/>
                          <a:ea typeface="+mn-ea"/>
                          <a:cs typeface="+mn-cs"/>
                        </a:rPr>
                        <a:t> </a:t>
                      </a:r>
                      <a:r>
                        <a:rPr lang="en-GB" sz="1200" kern="1200" err="1">
                          <a:solidFill>
                            <a:schemeClr val="dk1"/>
                          </a:solidFill>
                          <a:latin typeface="+mn-lt"/>
                          <a:ea typeface="+mn-ea"/>
                          <a:cs typeface="+mn-cs"/>
                        </a:rPr>
                        <a:t>ActiveProcessLinks</a:t>
                      </a:r>
                      <a:r>
                        <a:rPr lang="en-GB" sz="1200" kern="1200">
                          <a:solidFill>
                            <a:schemeClr val="dk1"/>
                          </a:solidFill>
                          <a:latin typeface="+mn-lt"/>
                          <a:ea typeface="+mn-ea"/>
                          <a:cs typeface="+mn-cs"/>
                        </a:rPr>
                        <a:t>;</a:t>
                      </a:r>
                    </a:p>
                  </a:txBody>
                  <a:tcPr/>
                </a:tc>
                <a:extLst>
                  <a:ext uri="{0D108BD9-81ED-4DB2-BD59-A6C34878D82A}">
                    <a16:rowId xmlns:a16="http://schemas.microsoft.com/office/drawing/2014/main" val="638355618"/>
                  </a:ext>
                </a:extLst>
              </a:tr>
              <a:tr h="278330">
                <a:tc>
                  <a:txBody>
                    <a:bodyPr/>
                    <a:lstStyle/>
                    <a:p>
                      <a:pPr marL="0" algn="l" defTabSz="685434" rtl="0" eaLnBrk="1" latinLnBrk="0" hangingPunct="1"/>
                      <a:r>
                        <a:rPr lang="en-GB" sz="1200" kern="1200">
                          <a:solidFill>
                            <a:schemeClr val="dk1"/>
                          </a:solidFill>
                          <a:latin typeface="+mn-lt"/>
                          <a:ea typeface="+mn-ea"/>
                          <a:cs typeface="+mn-cs"/>
                        </a:rPr>
                        <a:t>EX_FAST_REF Token;</a:t>
                      </a:r>
                    </a:p>
                  </a:txBody>
                  <a:tcPr/>
                </a:tc>
                <a:extLst>
                  <a:ext uri="{0D108BD9-81ED-4DB2-BD59-A6C34878D82A}">
                    <a16:rowId xmlns:a16="http://schemas.microsoft.com/office/drawing/2014/main" val="4259906130"/>
                  </a:ext>
                </a:extLst>
              </a:tr>
              <a:tr h="278330">
                <a:tc>
                  <a:txBody>
                    <a:bodyPr/>
                    <a:lstStyle/>
                    <a:p>
                      <a:pPr marL="0" algn="l" defTabSz="685434" rtl="0" eaLnBrk="1" latinLnBrk="0" hangingPunct="1"/>
                      <a:r>
                        <a:rPr lang="en-GB" sz="1200" kern="1200" dirty="0">
                          <a:solidFill>
                            <a:schemeClr val="dk1"/>
                          </a:solidFill>
                          <a:latin typeface="+mn-lt"/>
                          <a:ea typeface="+mn-ea"/>
                          <a:cs typeface="+mn-cs"/>
                        </a:rPr>
                        <a:t>FILE_OBJECT *</a:t>
                      </a:r>
                      <a:r>
                        <a:rPr lang="en-GB" sz="1200" kern="1200" dirty="0" err="1">
                          <a:solidFill>
                            <a:schemeClr val="dk1"/>
                          </a:solidFill>
                          <a:latin typeface="+mn-lt"/>
                          <a:ea typeface="+mn-ea"/>
                          <a:cs typeface="+mn-cs"/>
                        </a:rPr>
                        <a:t>ImageFilePointer</a:t>
                      </a:r>
                      <a:r>
                        <a:rPr lang="en-GB" sz="1200" kern="1200" dirty="0">
                          <a:solidFill>
                            <a:schemeClr val="dk1"/>
                          </a:solidFill>
                          <a:latin typeface="+mn-lt"/>
                          <a:ea typeface="+mn-ea"/>
                          <a:cs typeface="+mn-cs"/>
                        </a:rPr>
                        <a:t>;</a:t>
                      </a:r>
                    </a:p>
                  </a:txBody>
                  <a:tcPr/>
                </a:tc>
                <a:extLst>
                  <a:ext uri="{0D108BD9-81ED-4DB2-BD59-A6C34878D82A}">
                    <a16:rowId xmlns:a16="http://schemas.microsoft.com/office/drawing/2014/main" val="1821814666"/>
                  </a:ext>
                </a:extLst>
              </a:tr>
              <a:tr h="278330">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kern="1200">
                          <a:solidFill>
                            <a:schemeClr val="dk1"/>
                          </a:solidFill>
                          <a:latin typeface="+mn-lt"/>
                          <a:ea typeface="+mn-ea"/>
                          <a:cs typeface="+mn-cs"/>
                        </a:rPr>
                        <a:t>UCHAR </a:t>
                      </a:r>
                      <a:r>
                        <a:rPr lang="en-GB" sz="1200" kern="1200" err="1">
                          <a:solidFill>
                            <a:schemeClr val="dk1"/>
                          </a:solidFill>
                          <a:latin typeface="+mn-lt"/>
                          <a:ea typeface="+mn-ea"/>
                          <a:cs typeface="+mn-cs"/>
                        </a:rPr>
                        <a:t>ImageFileName</a:t>
                      </a:r>
                      <a:r>
                        <a:rPr lang="en-GB" sz="1200" kern="1200">
                          <a:solidFill>
                            <a:schemeClr val="dk1"/>
                          </a:solidFill>
                          <a:latin typeface="+mn-lt"/>
                          <a:ea typeface="+mn-ea"/>
                          <a:cs typeface="+mn-cs"/>
                        </a:rPr>
                        <a:t> = “System”;</a:t>
                      </a:r>
                    </a:p>
                  </a:txBody>
                  <a:tcPr/>
                </a:tc>
                <a:extLst>
                  <a:ext uri="{0D108BD9-81ED-4DB2-BD59-A6C34878D82A}">
                    <a16:rowId xmlns:a16="http://schemas.microsoft.com/office/drawing/2014/main" val="2191892302"/>
                  </a:ext>
                </a:extLst>
              </a:tr>
              <a:tr h="278330">
                <a:tc>
                  <a:txBody>
                    <a:bodyPr/>
                    <a:lstStyle/>
                    <a:p>
                      <a:pPr marL="0" algn="l" defTabSz="685434" rtl="0" eaLnBrk="1" latinLnBrk="0" hangingPunct="1"/>
                      <a:r>
                        <a:rPr lang="en-GB" sz="1200" kern="1200">
                          <a:solidFill>
                            <a:schemeClr val="dk1"/>
                          </a:solidFill>
                          <a:latin typeface="+mn-lt"/>
                          <a:ea typeface="+mn-ea"/>
                          <a:cs typeface="+mn-cs"/>
                        </a:rPr>
                        <a:t>PS_PROTECTION Protection;</a:t>
                      </a:r>
                    </a:p>
                  </a:txBody>
                  <a:tcPr/>
                </a:tc>
                <a:extLst>
                  <a:ext uri="{0D108BD9-81ED-4DB2-BD59-A6C34878D82A}">
                    <a16:rowId xmlns:a16="http://schemas.microsoft.com/office/drawing/2014/main" val="3571939844"/>
                  </a:ext>
                </a:extLst>
              </a:tr>
              <a:tr h="278330">
                <a:tc>
                  <a:txBody>
                    <a:bodyPr/>
                    <a:lstStyle/>
                    <a:p>
                      <a:r>
                        <a:rPr lang="en-GB" sz="1200" kern="1200" dirty="0">
                          <a:solidFill>
                            <a:schemeClr val="dk1"/>
                          </a:solidFill>
                          <a:latin typeface="+mn-lt"/>
                          <a:ea typeface="+mn-ea"/>
                          <a:cs typeface="+mn-cs"/>
                        </a:rPr>
                        <a:t>…</a:t>
                      </a:r>
                    </a:p>
                  </a:txBody>
                  <a:tcPr/>
                </a:tc>
                <a:extLst>
                  <a:ext uri="{0D108BD9-81ED-4DB2-BD59-A6C34878D82A}">
                    <a16:rowId xmlns:a16="http://schemas.microsoft.com/office/drawing/2014/main" val="3383606311"/>
                  </a:ext>
                </a:extLst>
              </a:tr>
            </a:tbl>
          </a:graphicData>
        </a:graphic>
      </p:graphicFrame>
      <p:sp>
        <p:nvSpPr>
          <p:cNvPr id="17" name="TextBox 16">
            <a:extLst>
              <a:ext uri="{FF2B5EF4-FFF2-40B4-BE49-F238E27FC236}">
                <a16:creationId xmlns:a16="http://schemas.microsoft.com/office/drawing/2014/main" id="{557BB277-3ECE-86C6-9127-01987DD8D8EF}"/>
              </a:ext>
            </a:extLst>
          </p:cNvPr>
          <p:cNvSpPr txBox="1"/>
          <p:nvPr/>
        </p:nvSpPr>
        <p:spPr>
          <a:xfrm>
            <a:off x="5352967" y="2444705"/>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NL">
              <a:solidFill>
                <a:schemeClr val="accent2"/>
              </a:solidFill>
              <a:latin typeface="+mj-lt"/>
            </a:endParaRPr>
          </a:p>
        </p:txBody>
      </p:sp>
      <p:sp>
        <p:nvSpPr>
          <p:cNvPr id="20" name="Rectangle 19">
            <a:extLst>
              <a:ext uri="{FF2B5EF4-FFF2-40B4-BE49-F238E27FC236}">
                <a16:creationId xmlns:a16="http://schemas.microsoft.com/office/drawing/2014/main" id="{C23CB6B5-4128-917C-7DF3-B122098BDD1F}"/>
              </a:ext>
            </a:extLst>
          </p:cNvPr>
          <p:cNvSpPr/>
          <p:nvPr/>
        </p:nvSpPr>
        <p:spPr>
          <a:xfrm>
            <a:off x="151579" y="2368993"/>
            <a:ext cx="1482241" cy="230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err="1"/>
              <a:t>PsInitialSystemProcess</a:t>
            </a:r>
            <a:endParaRPr lang="en-GB" sz="1100"/>
          </a:p>
        </p:txBody>
      </p:sp>
      <p:cxnSp>
        <p:nvCxnSpPr>
          <p:cNvPr id="23" name="Straight Arrow Connector 22">
            <a:extLst>
              <a:ext uri="{FF2B5EF4-FFF2-40B4-BE49-F238E27FC236}">
                <a16:creationId xmlns:a16="http://schemas.microsoft.com/office/drawing/2014/main" id="{3E3C58E3-2F01-F86F-ED17-D9FB4B0C9E26}"/>
              </a:ext>
            </a:extLst>
          </p:cNvPr>
          <p:cNvCxnSpPr>
            <a:stCxn id="20" idx="3"/>
          </p:cNvCxnSpPr>
          <p:nvPr/>
        </p:nvCxnSpPr>
        <p:spPr>
          <a:xfrm flipV="1">
            <a:off x="1633820" y="2484087"/>
            <a:ext cx="330482" cy="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66CF60-E508-20BA-8280-636B3543632B}"/>
              </a:ext>
            </a:extLst>
          </p:cNvPr>
          <p:cNvSpPr txBox="1"/>
          <p:nvPr/>
        </p:nvSpPr>
        <p:spPr>
          <a:xfrm flipH="1">
            <a:off x="4658379" y="2396164"/>
            <a:ext cx="254245" cy="175846"/>
          </a:xfrm>
          <a:prstGeom prst="rect">
            <a:avLst/>
          </a:prstGeom>
          <a:noFill/>
        </p:spPr>
        <p:txBody>
          <a:bodyPr wrap="none" lIns="0" tIns="0" rIns="0" bIns="0" rtlCol="0" anchor="t">
            <a:noAutofit/>
          </a:bodyPr>
          <a:lstStyle/>
          <a:p>
            <a:pPr algn="ctr">
              <a:lnSpc>
                <a:spcPct val="80000"/>
              </a:lnSpc>
              <a:spcBef>
                <a:spcPts val="600"/>
              </a:spcBef>
              <a:spcAft>
                <a:spcPts val="600"/>
              </a:spcAft>
            </a:pPr>
            <a:r>
              <a:rPr lang="en-NL">
                <a:solidFill>
                  <a:schemeClr val="accent2"/>
                </a:solidFill>
                <a:latin typeface="+mj-lt"/>
              </a:rPr>
              <a:t>…</a:t>
            </a:r>
          </a:p>
        </p:txBody>
      </p:sp>
      <p:graphicFrame>
        <p:nvGraphicFramePr>
          <p:cNvPr id="26" name="Table 19">
            <a:extLst>
              <a:ext uri="{FF2B5EF4-FFF2-40B4-BE49-F238E27FC236}">
                <a16:creationId xmlns:a16="http://schemas.microsoft.com/office/drawing/2014/main" id="{649AB276-B917-0FF7-C63B-7191B53DE763}"/>
              </a:ext>
            </a:extLst>
          </p:cNvPr>
          <p:cNvGraphicFramePr>
            <a:graphicFrameLocks noGrp="1"/>
          </p:cNvGraphicFramePr>
          <p:nvPr>
            <p:extLst>
              <p:ext uri="{D42A27DB-BD31-4B8C-83A1-F6EECF244321}">
                <p14:modId xmlns:p14="http://schemas.microsoft.com/office/powerpoint/2010/main" val="2123744011"/>
              </p:ext>
            </p:extLst>
          </p:nvPr>
        </p:nvGraphicFramePr>
        <p:xfrm>
          <a:off x="5203503" y="1536688"/>
          <a:ext cx="2655272" cy="2500960"/>
        </p:xfrm>
        <a:graphic>
          <a:graphicData uri="http://schemas.openxmlformats.org/drawingml/2006/table">
            <a:tbl>
              <a:tblPr firstRow="1" bandRow="1">
                <a:tableStyleId>{F5AB1C69-6EDB-4FF4-983F-18BD219EF322}</a:tableStyleId>
              </a:tblPr>
              <a:tblGrid>
                <a:gridCol w="2655272">
                  <a:extLst>
                    <a:ext uri="{9D8B030D-6E8A-4147-A177-3AD203B41FA5}">
                      <a16:colId xmlns:a16="http://schemas.microsoft.com/office/drawing/2014/main" val="3336043042"/>
                    </a:ext>
                  </a:extLst>
                </a:gridCol>
              </a:tblGrid>
              <a:tr h="0">
                <a:tc>
                  <a:txBody>
                    <a:bodyPr/>
                    <a:lstStyle/>
                    <a:p>
                      <a:r>
                        <a:rPr lang="en-GB" sz="1200"/>
                        <a:t>EPROCESS (LSASS)</a:t>
                      </a:r>
                    </a:p>
                  </a:txBody>
                  <a:tcPr/>
                </a:tc>
                <a:extLst>
                  <a:ext uri="{0D108BD9-81ED-4DB2-BD59-A6C34878D82A}">
                    <a16:rowId xmlns:a16="http://schemas.microsoft.com/office/drawing/2014/main" val="61179277"/>
                  </a:ext>
                </a:extLst>
              </a:tr>
              <a:tr h="278330">
                <a:tc>
                  <a:txBody>
                    <a:bodyPr/>
                    <a:lstStyle/>
                    <a:p>
                      <a:pPr marL="0" algn="l" defTabSz="685434" rtl="0" eaLnBrk="1" latinLnBrk="0" hangingPunct="1"/>
                      <a:r>
                        <a:rPr lang="en-GB" sz="1200" kern="1200">
                          <a:solidFill>
                            <a:schemeClr val="dk1"/>
                          </a:solidFill>
                          <a:latin typeface="+mn-lt"/>
                          <a:ea typeface="+mn-ea"/>
                          <a:cs typeface="+mn-cs"/>
                        </a:rPr>
                        <a:t>KPROCESS PCB;</a:t>
                      </a:r>
                    </a:p>
                  </a:txBody>
                  <a:tcPr/>
                </a:tc>
                <a:extLst>
                  <a:ext uri="{0D108BD9-81ED-4DB2-BD59-A6C34878D82A}">
                    <a16:rowId xmlns:a16="http://schemas.microsoft.com/office/drawing/2014/main" val="2360526398"/>
                  </a:ext>
                </a:extLst>
              </a:tr>
              <a:tr h="278330">
                <a:tc>
                  <a:txBody>
                    <a:bodyPr/>
                    <a:lstStyle/>
                    <a:p>
                      <a:pPr marL="0" algn="l" defTabSz="685434" rtl="0" eaLnBrk="1" latinLnBrk="0" hangingPunct="1"/>
                      <a:r>
                        <a:rPr lang="en-GB" sz="1200" kern="1200">
                          <a:solidFill>
                            <a:schemeClr val="dk1"/>
                          </a:solidFill>
                          <a:latin typeface="+mn-lt"/>
                          <a:ea typeface="+mn-ea"/>
                          <a:cs typeface="+mn-cs"/>
                        </a:rPr>
                        <a:t>PVOID </a:t>
                      </a:r>
                      <a:r>
                        <a:rPr lang="en-GB" sz="1200" kern="1200" err="1">
                          <a:solidFill>
                            <a:schemeClr val="dk1"/>
                          </a:solidFill>
                          <a:latin typeface="+mn-lt"/>
                          <a:ea typeface="+mn-ea"/>
                          <a:cs typeface="+mn-cs"/>
                        </a:rPr>
                        <a:t>UniqueProcessId</a:t>
                      </a:r>
                      <a:r>
                        <a:rPr lang="en-GB" sz="1200" kern="1200">
                          <a:solidFill>
                            <a:schemeClr val="dk1"/>
                          </a:solidFill>
                          <a:latin typeface="+mn-lt"/>
                          <a:ea typeface="+mn-ea"/>
                          <a:cs typeface="+mn-cs"/>
                        </a:rPr>
                        <a:t> = 1279;</a:t>
                      </a:r>
                    </a:p>
                  </a:txBody>
                  <a:tcPr/>
                </a:tc>
                <a:extLst>
                  <a:ext uri="{0D108BD9-81ED-4DB2-BD59-A6C34878D82A}">
                    <a16:rowId xmlns:a16="http://schemas.microsoft.com/office/drawing/2014/main" val="3769925036"/>
                  </a:ext>
                </a:extLst>
              </a:tr>
              <a:tr h="278330">
                <a:tc>
                  <a:txBody>
                    <a:bodyPr/>
                    <a:lstStyle/>
                    <a:p>
                      <a:pPr marL="0" algn="l" defTabSz="685434" rtl="0" eaLnBrk="1" latinLnBrk="0" hangingPunct="1"/>
                      <a:r>
                        <a:rPr lang="en-GB" sz="1200" kern="1200">
                          <a:solidFill>
                            <a:schemeClr val="dk1"/>
                          </a:solidFill>
                          <a:latin typeface="+mn-lt"/>
                          <a:ea typeface="+mn-ea"/>
                          <a:cs typeface="+mn-cs"/>
                        </a:rPr>
                        <a:t>LIST_ENTRY </a:t>
                      </a:r>
                      <a:r>
                        <a:rPr lang="en-GB" sz="1200" kern="1200" err="1">
                          <a:solidFill>
                            <a:schemeClr val="dk1"/>
                          </a:solidFill>
                          <a:latin typeface="+mn-lt"/>
                          <a:ea typeface="+mn-ea"/>
                          <a:cs typeface="+mn-cs"/>
                        </a:rPr>
                        <a:t>ActiveProcessLinks</a:t>
                      </a:r>
                      <a:r>
                        <a:rPr lang="en-GB" sz="1200" kern="1200">
                          <a:solidFill>
                            <a:schemeClr val="dk1"/>
                          </a:solidFill>
                          <a:latin typeface="+mn-lt"/>
                          <a:ea typeface="+mn-ea"/>
                          <a:cs typeface="+mn-cs"/>
                        </a:rPr>
                        <a:t>;</a:t>
                      </a:r>
                    </a:p>
                  </a:txBody>
                  <a:tcPr/>
                </a:tc>
                <a:extLst>
                  <a:ext uri="{0D108BD9-81ED-4DB2-BD59-A6C34878D82A}">
                    <a16:rowId xmlns:a16="http://schemas.microsoft.com/office/drawing/2014/main" val="638355618"/>
                  </a:ext>
                </a:extLst>
              </a:tr>
              <a:tr h="278330">
                <a:tc>
                  <a:txBody>
                    <a:bodyPr/>
                    <a:lstStyle/>
                    <a:p>
                      <a:pPr marL="0" algn="l" defTabSz="685434" rtl="0" eaLnBrk="1" latinLnBrk="0" hangingPunct="1"/>
                      <a:r>
                        <a:rPr lang="en-GB" sz="1200" kern="1200">
                          <a:solidFill>
                            <a:schemeClr val="dk1"/>
                          </a:solidFill>
                          <a:latin typeface="+mn-lt"/>
                          <a:ea typeface="+mn-ea"/>
                          <a:cs typeface="+mn-cs"/>
                        </a:rPr>
                        <a:t>EX_FAST_REF Token;</a:t>
                      </a:r>
                    </a:p>
                  </a:txBody>
                  <a:tcPr/>
                </a:tc>
                <a:extLst>
                  <a:ext uri="{0D108BD9-81ED-4DB2-BD59-A6C34878D82A}">
                    <a16:rowId xmlns:a16="http://schemas.microsoft.com/office/drawing/2014/main" val="4259906130"/>
                  </a:ext>
                </a:extLst>
              </a:tr>
              <a:tr h="278330">
                <a:tc>
                  <a:txBody>
                    <a:bodyPr/>
                    <a:lstStyle/>
                    <a:p>
                      <a:pPr marL="0" algn="l" defTabSz="685434" rtl="0" eaLnBrk="1" latinLnBrk="0" hangingPunct="1"/>
                      <a:r>
                        <a:rPr lang="en-GB" sz="1200" kern="1200">
                          <a:solidFill>
                            <a:schemeClr val="dk1"/>
                          </a:solidFill>
                          <a:latin typeface="+mn-lt"/>
                          <a:ea typeface="+mn-ea"/>
                          <a:cs typeface="+mn-cs"/>
                        </a:rPr>
                        <a:t>FILE_OBJECT *</a:t>
                      </a:r>
                      <a:r>
                        <a:rPr lang="en-GB" sz="1200" kern="1200" err="1">
                          <a:solidFill>
                            <a:schemeClr val="dk1"/>
                          </a:solidFill>
                          <a:latin typeface="+mn-lt"/>
                          <a:ea typeface="+mn-ea"/>
                          <a:cs typeface="+mn-cs"/>
                        </a:rPr>
                        <a:t>ImageFilePointer</a:t>
                      </a:r>
                      <a:r>
                        <a:rPr lang="en-GB" sz="1200" kern="1200">
                          <a:solidFill>
                            <a:schemeClr val="dk1"/>
                          </a:solidFill>
                          <a:latin typeface="+mn-lt"/>
                          <a:ea typeface="+mn-ea"/>
                          <a:cs typeface="+mn-cs"/>
                        </a:rPr>
                        <a:t>;</a:t>
                      </a:r>
                    </a:p>
                  </a:txBody>
                  <a:tcPr/>
                </a:tc>
                <a:extLst>
                  <a:ext uri="{0D108BD9-81ED-4DB2-BD59-A6C34878D82A}">
                    <a16:rowId xmlns:a16="http://schemas.microsoft.com/office/drawing/2014/main" val="1821814666"/>
                  </a:ext>
                </a:extLst>
              </a:tr>
              <a:tr h="278330">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kern="1200">
                          <a:solidFill>
                            <a:schemeClr val="dk1"/>
                          </a:solidFill>
                          <a:latin typeface="+mn-lt"/>
                          <a:ea typeface="+mn-ea"/>
                          <a:cs typeface="+mn-cs"/>
                        </a:rPr>
                        <a:t>UCHAR </a:t>
                      </a:r>
                      <a:r>
                        <a:rPr lang="en-GB" sz="1200" kern="1200" err="1">
                          <a:solidFill>
                            <a:schemeClr val="dk1"/>
                          </a:solidFill>
                          <a:latin typeface="+mn-lt"/>
                          <a:ea typeface="+mn-ea"/>
                          <a:cs typeface="+mn-cs"/>
                        </a:rPr>
                        <a:t>ImageFileName</a:t>
                      </a:r>
                      <a:r>
                        <a:rPr lang="en-GB" sz="1200" kern="1200">
                          <a:solidFill>
                            <a:schemeClr val="dk1"/>
                          </a:solidFill>
                          <a:latin typeface="+mn-lt"/>
                          <a:ea typeface="+mn-ea"/>
                          <a:cs typeface="+mn-cs"/>
                        </a:rPr>
                        <a:t> = “</a:t>
                      </a:r>
                      <a:r>
                        <a:rPr lang="en-GB" sz="1200" kern="1200" err="1">
                          <a:solidFill>
                            <a:schemeClr val="dk1"/>
                          </a:solidFill>
                          <a:latin typeface="+mn-lt"/>
                          <a:ea typeface="+mn-ea"/>
                          <a:cs typeface="+mn-cs"/>
                        </a:rPr>
                        <a:t>Lsass.exe</a:t>
                      </a:r>
                      <a:r>
                        <a:rPr lang="en-GB" sz="1200" kern="1200">
                          <a:solidFill>
                            <a:schemeClr val="dk1"/>
                          </a:solidFill>
                          <a:latin typeface="+mn-lt"/>
                          <a:ea typeface="+mn-ea"/>
                          <a:cs typeface="+mn-cs"/>
                        </a:rPr>
                        <a:t>”;</a:t>
                      </a:r>
                    </a:p>
                  </a:txBody>
                  <a:tcPr/>
                </a:tc>
                <a:extLst>
                  <a:ext uri="{0D108BD9-81ED-4DB2-BD59-A6C34878D82A}">
                    <a16:rowId xmlns:a16="http://schemas.microsoft.com/office/drawing/2014/main" val="2191892302"/>
                  </a:ext>
                </a:extLst>
              </a:tr>
              <a:tr h="278330">
                <a:tc>
                  <a:txBody>
                    <a:bodyPr/>
                    <a:lstStyle/>
                    <a:p>
                      <a:pPr marL="0" algn="l" defTabSz="685434" rtl="0" eaLnBrk="1" latinLnBrk="0" hangingPunct="1"/>
                      <a:r>
                        <a:rPr lang="en-GB" sz="1200" kern="1200">
                          <a:solidFill>
                            <a:schemeClr val="dk1"/>
                          </a:solidFill>
                          <a:latin typeface="+mn-lt"/>
                          <a:ea typeface="+mn-ea"/>
                          <a:cs typeface="+mn-cs"/>
                        </a:rPr>
                        <a:t>PS_PROTECTION Protection;</a:t>
                      </a:r>
                    </a:p>
                  </a:txBody>
                  <a:tcPr/>
                </a:tc>
                <a:extLst>
                  <a:ext uri="{0D108BD9-81ED-4DB2-BD59-A6C34878D82A}">
                    <a16:rowId xmlns:a16="http://schemas.microsoft.com/office/drawing/2014/main" val="3571939844"/>
                  </a:ext>
                </a:extLst>
              </a:tr>
              <a:tr h="278330">
                <a:tc>
                  <a:txBody>
                    <a:bodyPr/>
                    <a:lstStyle/>
                    <a:p>
                      <a:pPr marL="0" algn="l" defTabSz="685434" rtl="0" eaLnBrk="1" latinLnBrk="0" hangingPunct="1"/>
                      <a:r>
                        <a:rPr lang="en-GB" sz="1200" kern="1200">
                          <a:solidFill>
                            <a:schemeClr val="dk1"/>
                          </a:solidFill>
                          <a:latin typeface="+mn-lt"/>
                          <a:ea typeface="+mn-ea"/>
                          <a:cs typeface="+mn-cs"/>
                        </a:rPr>
                        <a:t>…</a:t>
                      </a:r>
                    </a:p>
                  </a:txBody>
                  <a:tcPr/>
                </a:tc>
                <a:extLst>
                  <a:ext uri="{0D108BD9-81ED-4DB2-BD59-A6C34878D82A}">
                    <a16:rowId xmlns:a16="http://schemas.microsoft.com/office/drawing/2014/main" val="3383606311"/>
                  </a:ext>
                </a:extLst>
              </a:tr>
            </a:tbl>
          </a:graphicData>
        </a:graphic>
      </p:graphicFrame>
      <p:sp>
        <p:nvSpPr>
          <p:cNvPr id="27" name="TextBox 26">
            <a:extLst>
              <a:ext uri="{FF2B5EF4-FFF2-40B4-BE49-F238E27FC236}">
                <a16:creationId xmlns:a16="http://schemas.microsoft.com/office/drawing/2014/main" id="{87AAC83F-DDF6-5AF8-F999-39D40F75E608}"/>
              </a:ext>
            </a:extLst>
          </p:cNvPr>
          <p:cNvSpPr txBox="1"/>
          <p:nvPr/>
        </p:nvSpPr>
        <p:spPr>
          <a:xfrm flipH="1">
            <a:off x="5203502" y="4073611"/>
            <a:ext cx="2655272" cy="302579"/>
          </a:xfrm>
          <a:prstGeom prst="rect">
            <a:avLst/>
          </a:prstGeom>
          <a:noFill/>
        </p:spPr>
        <p:txBody>
          <a:bodyPr wrap="none" lIns="0" tIns="0" rIns="0" bIns="0" rtlCol="0" anchor="t">
            <a:noAutofit/>
          </a:bodyPr>
          <a:lstStyle/>
          <a:p>
            <a:pPr>
              <a:lnSpc>
                <a:spcPct val="80000"/>
              </a:lnSpc>
              <a:spcBef>
                <a:spcPts val="600"/>
              </a:spcBef>
              <a:spcAft>
                <a:spcPts val="600"/>
              </a:spcAft>
            </a:pPr>
            <a:r>
              <a:rPr lang="en-NL" sz="1000">
                <a:latin typeface="+mj-lt"/>
              </a:rPr>
              <a:t>Size: up to 2624 bytes</a:t>
            </a:r>
            <a:br>
              <a:rPr lang="en-NL" sz="1000">
                <a:latin typeface="+mj-lt"/>
              </a:rPr>
            </a:br>
            <a:r>
              <a:rPr lang="en-NL" sz="1000">
                <a:latin typeface="+mj-lt"/>
              </a:rPr>
              <a:t>Note: </a:t>
            </a:r>
            <a:r>
              <a:rPr lang="en-GB" sz="1000">
                <a:latin typeface="+mj-lt"/>
              </a:rPr>
              <a:t>some fields have been omitted</a:t>
            </a:r>
            <a:endParaRPr lang="en-NL" sz="1000">
              <a:latin typeface="+mj-lt"/>
            </a:endParaRPr>
          </a:p>
        </p:txBody>
      </p:sp>
      <p:cxnSp>
        <p:nvCxnSpPr>
          <p:cNvPr id="29" name="Straight Arrow Connector 28">
            <a:extLst>
              <a:ext uri="{FF2B5EF4-FFF2-40B4-BE49-F238E27FC236}">
                <a16:creationId xmlns:a16="http://schemas.microsoft.com/office/drawing/2014/main" id="{87B5D1B5-A0EE-7A1D-757D-2D83DD396C0D}"/>
              </a:ext>
            </a:extLst>
          </p:cNvPr>
          <p:cNvCxnSpPr>
            <a:cxnSpLocks/>
            <a:endCxn id="25" idx="3"/>
          </p:cNvCxnSpPr>
          <p:nvPr/>
        </p:nvCxnSpPr>
        <p:spPr>
          <a:xfrm>
            <a:off x="4429774" y="2484087"/>
            <a:ext cx="228605" cy="0"/>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1500E99-1C1A-497A-F73B-849AB9D4EFDF}"/>
              </a:ext>
            </a:extLst>
          </p:cNvPr>
          <p:cNvCxnSpPr>
            <a:cxnSpLocks/>
            <a:stCxn id="25" idx="1"/>
          </p:cNvCxnSpPr>
          <p:nvPr/>
        </p:nvCxnSpPr>
        <p:spPr>
          <a:xfrm>
            <a:off x="4912624" y="2484087"/>
            <a:ext cx="234496" cy="0"/>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5A39B73-6511-74AF-10AB-1B80137E4C27}"/>
              </a:ext>
            </a:extLst>
          </p:cNvPr>
          <p:cNvCxnSpPr>
            <a:cxnSpLocks/>
          </p:cNvCxnSpPr>
          <p:nvPr/>
        </p:nvCxnSpPr>
        <p:spPr>
          <a:xfrm rot="16200000" flipH="1">
            <a:off x="7033200" y="3309662"/>
            <a:ext cx="2196273" cy="545122"/>
          </a:xfrm>
          <a:prstGeom prst="bentConnector3">
            <a:avLst>
              <a:gd name="adj1" fmla="val -19"/>
            </a:avLst>
          </a:prstGeom>
          <a:ln>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184BD5B-440A-59C0-C48A-4613D8CA824D}"/>
              </a:ext>
            </a:extLst>
          </p:cNvPr>
          <p:cNvCxnSpPr>
            <a:cxnSpLocks/>
          </p:cNvCxnSpPr>
          <p:nvPr/>
        </p:nvCxnSpPr>
        <p:spPr>
          <a:xfrm flipH="1">
            <a:off x="6858405" y="4684370"/>
            <a:ext cx="154549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868DCB1-757A-E821-1E01-2E9F7FF339F6}"/>
              </a:ext>
            </a:extLst>
          </p:cNvPr>
          <p:cNvSpPr txBox="1"/>
          <p:nvPr/>
        </p:nvSpPr>
        <p:spPr>
          <a:xfrm flipH="1">
            <a:off x="3146681" y="4596447"/>
            <a:ext cx="175846" cy="175846"/>
          </a:xfrm>
          <a:prstGeom prst="rect">
            <a:avLst/>
          </a:prstGeom>
          <a:noFill/>
        </p:spPr>
        <p:txBody>
          <a:bodyPr wrap="none" lIns="0" tIns="0" rIns="0" bIns="0" rtlCol="0" anchor="t">
            <a:noAutofit/>
          </a:bodyPr>
          <a:lstStyle/>
          <a:p>
            <a:pPr algn="r">
              <a:lnSpc>
                <a:spcPct val="80000"/>
              </a:lnSpc>
              <a:spcBef>
                <a:spcPts val="600"/>
              </a:spcBef>
              <a:spcAft>
                <a:spcPts val="600"/>
              </a:spcAft>
            </a:pPr>
            <a:r>
              <a:rPr lang="en-NL">
                <a:solidFill>
                  <a:schemeClr val="accent2"/>
                </a:solidFill>
                <a:latin typeface="+mj-lt"/>
              </a:rPr>
              <a:t>…</a:t>
            </a:r>
          </a:p>
        </p:txBody>
      </p:sp>
      <p:cxnSp>
        <p:nvCxnSpPr>
          <p:cNvPr id="56" name="Elbow Connector 55">
            <a:extLst>
              <a:ext uri="{FF2B5EF4-FFF2-40B4-BE49-F238E27FC236}">
                <a16:creationId xmlns:a16="http://schemas.microsoft.com/office/drawing/2014/main" id="{131B48B1-145A-9A67-D6CD-3E0DF740C70C}"/>
              </a:ext>
            </a:extLst>
          </p:cNvPr>
          <p:cNvCxnSpPr>
            <a:cxnSpLocks/>
          </p:cNvCxnSpPr>
          <p:nvPr/>
        </p:nvCxnSpPr>
        <p:spPr>
          <a:xfrm rot="16200000" flipV="1">
            <a:off x="1334071" y="2880556"/>
            <a:ext cx="2200282" cy="1407345"/>
          </a:xfrm>
          <a:prstGeom prst="bentConnector3">
            <a:avLst>
              <a:gd name="adj1" fmla="val -217"/>
            </a:avLst>
          </a:prstGeom>
          <a:ln>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370B8A4-479B-5892-A707-371A090715DA}"/>
              </a:ext>
            </a:extLst>
          </p:cNvPr>
          <p:cNvSpPr txBox="1"/>
          <p:nvPr/>
        </p:nvSpPr>
        <p:spPr>
          <a:xfrm flipH="1">
            <a:off x="4289588" y="4612603"/>
            <a:ext cx="1054100" cy="175845"/>
          </a:xfrm>
          <a:prstGeom prst="rect">
            <a:avLst/>
          </a:prstGeom>
          <a:noFill/>
        </p:spPr>
        <p:txBody>
          <a:bodyPr wrap="none" lIns="0" tIns="0" rIns="0" bIns="0" rtlCol="0" anchor="t">
            <a:noAutofit/>
          </a:bodyPr>
          <a:lstStyle/>
          <a:p>
            <a:pPr algn="r">
              <a:lnSpc>
                <a:spcPct val="80000"/>
              </a:lnSpc>
              <a:spcBef>
                <a:spcPts val="600"/>
              </a:spcBef>
              <a:spcAft>
                <a:spcPts val="600"/>
              </a:spcAft>
            </a:pPr>
            <a:r>
              <a:rPr lang="en-NL">
                <a:solidFill>
                  <a:schemeClr val="accent2"/>
                </a:solidFill>
                <a:latin typeface="+mj-lt"/>
              </a:rPr>
              <a:t>Current process</a:t>
            </a:r>
          </a:p>
        </p:txBody>
      </p:sp>
      <p:sp>
        <p:nvSpPr>
          <p:cNvPr id="70" name="TextBox 69">
            <a:extLst>
              <a:ext uri="{FF2B5EF4-FFF2-40B4-BE49-F238E27FC236}">
                <a16:creationId xmlns:a16="http://schemas.microsoft.com/office/drawing/2014/main" id="{262EB35A-EB2C-6E3C-E06F-001DC7209D81}"/>
              </a:ext>
            </a:extLst>
          </p:cNvPr>
          <p:cNvSpPr txBox="1"/>
          <p:nvPr/>
        </p:nvSpPr>
        <p:spPr>
          <a:xfrm flipH="1">
            <a:off x="6636156" y="4602245"/>
            <a:ext cx="175846" cy="175846"/>
          </a:xfrm>
          <a:prstGeom prst="rect">
            <a:avLst/>
          </a:prstGeom>
          <a:noFill/>
        </p:spPr>
        <p:txBody>
          <a:bodyPr wrap="none" lIns="0" tIns="0" rIns="0" bIns="0" rtlCol="0" anchor="t">
            <a:noAutofit/>
          </a:bodyPr>
          <a:lstStyle/>
          <a:p>
            <a:pPr algn="r">
              <a:lnSpc>
                <a:spcPct val="80000"/>
              </a:lnSpc>
              <a:spcBef>
                <a:spcPts val="600"/>
              </a:spcBef>
              <a:spcAft>
                <a:spcPts val="600"/>
              </a:spcAft>
            </a:pPr>
            <a:r>
              <a:rPr lang="en-NL">
                <a:solidFill>
                  <a:schemeClr val="accent2"/>
                </a:solidFill>
                <a:latin typeface="+mj-lt"/>
              </a:rPr>
              <a:t>…</a:t>
            </a:r>
          </a:p>
        </p:txBody>
      </p:sp>
      <p:cxnSp>
        <p:nvCxnSpPr>
          <p:cNvPr id="71" name="Straight Arrow Connector 70">
            <a:extLst>
              <a:ext uri="{FF2B5EF4-FFF2-40B4-BE49-F238E27FC236}">
                <a16:creationId xmlns:a16="http://schemas.microsoft.com/office/drawing/2014/main" id="{FCBDDC26-661E-2430-D29C-1F23F2B51A21}"/>
              </a:ext>
            </a:extLst>
          </p:cNvPr>
          <p:cNvCxnSpPr>
            <a:cxnSpLocks/>
          </p:cNvCxnSpPr>
          <p:nvPr/>
        </p:nvCxnSpPr>
        <p:spPr>
          <a:xfrm>
            <a:off x="3394724" y="4680360"/>
            <a:ext cx="783981" cy="0"/>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CFE8E97-C2A9-C0FD-73B6-AEA9F805D4FE}"/>
              </a:ext>
            </a:extLst>
          </p:cNvPr>
          <p:cNvCxnSpPr>
            <a:cxnSpLocks/>
            <a:endCxn id="70" idx="3"/>
          </p:cNvCxnSpPr>
          <p:nvPr/>
        </p:nvCxnSpPr>
        <p:spPr>
          <a:xfrm>
            <a:off x="5378360" y="4690168"/>
            <a:ext cx="1257796" cy="0"/>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 Placeholder 1">
            <a:extLst>
              <a:ext uri="{FF2B5EF4-FFF2-40B4-BE49-F238E27FC236}">
                <a16:creationId xmlns:a16="http://schemas.microsoft.com/office/drawing/2014/main" id="{F7799A88-4FBD-7DD8-E812-37D7B0DAAEF2}"/>
              </a:ext>
            </a:extLst>
          </p:cNvPr>
          <p:cNvSpPr>
            <a:spLocks noGrp="1"/>
          </p:cNvSpPr>
          <p:nvPr>
            <p:ph type="body" sz="quarter" idx="16"/>
          </p:nvPr>
        </p:nvSpPr>
        <p:spPr>
          <a:xfrm>
            <a:off x="541324" y="1081087"/>
            <a:ext cx="8008945" cy="281072"/>
          </a:xfrm>
        </p:spPr>
        <p:txBody>
          <a:bodyPr/>
          <a:lstStyle/>
          <a:p>
            <a:r>
              <a:rPr lang="en-GB"/>
              <a:t>You can find most structs on </a:t>
            </a:r>
            <a:r>
              <a:rPr lang="en-GB">
                <a:hlinkClick r:id="rId3"/>
              </a:rPr>
              <a:t>vergiliusproject.com</a:t>
            </a:r>
            <a:endParaRPr lang="en-GB" sz="300"/>
          </a:p>
        </p:txBody>
      </p:sp>
      <p:sp>
        <p:nvSpPr>
          <p:cNvPr id="18" name="TextBox 17">
            <a:extLst>
              <a:ext uri="{FF2B5EF4-FFF2-40B4-BE49-F238E27FC236}">
                <a16:creationId xmlns:a16="http://schemas.microsoft.com/office/drawing/2014/main" id="{48FB49AA-AC07-7C73-FC30-927497D6D418}"/>
              </a:ext>
            </a:extLst>
          </p:cNvPr>
          <p:cNvSpPr txBox="1"/>
          <p:nvPr/>
        </p:nvSpPr>
        <p:spPr>
          <a:xfrm>
            <a:off x="-4782207" y="-2270234"/>
            <a:ext cx="0" cy="0"/>
          </a:xfrm>
          <a:prstGeom prst="rect">
            <a:avLst/>
          </a:prstGeom>
          <a:noFill/>
        </p:spPr>
        <p:txBody>
          <a:bodyPr wrap="none" lIns="0" tIns="0" rIns="0" bIns="0" rtlCol="0" anchor="t">
            <a:noAutofit/>
          </a:bodyPr>
          <a:lstStyle/>
          <a:p>
            <a:pPr algn="r">
              <a:lnSpc>
                <a:spcPct val="80000"/>
              </a:lnSpc>
              <a:spcBef>
                <a:spcPts val="600"/>
              </a:spcBef>
              <a:spcAft>
                <a:spcPts val="600"/>
              </a:spcAft>
            </a:pPr>
            <a:endParaRPr lang="en-GB">
              <a:solidFill>
                <a:schemeClr val="accent2"/>
              </a:solidFill>
              <a:latin typeface="+mj-lt"/>
            </a:endParaRPr>
          </a:p>
        </p:txBody>
      </p:sp>
      <p:sp>
        <p:nvSpPr>
          <p:cNvPr id="19" name="TextBox 18">
            <a:extLst>
              <a:ext uri="{FF2B5EF4-FFF2-40B4-BE49-F238E27FC236}">
                <a16:creationId xmlns:a16="http://schemas.microsoft.com/office/drawing/2014/main" id="{A0549784-61F7-DD47-5DA3-CC807F06712F}"/>
              </a:ext>
            </a:extLst>
          </p:cNvPr>
          <p:cNvSpPr txBox="1"/>
          <p:nvPr/>
        </p:nvSpPr>
        <p:spPr>
          <a:xfrm flipH="1">
            <a:off x="1985450" y="4079032"/>
            <a:ext cx="2655272" cy="302579"/>
          </a:xfrm>
          <a:prstGeom prst="rect">
            <a:avLst/>
          </a:prstGeom>
          <a:noFill/>
        </p:spPr>
        <p:txBody>
          <a:bodyPr wrap="none" lIns="0" tIns="0" rIns="0" bIns="0" rtlCol="0" anchor="t">
            <a:noAutofit/>
          </a:bodyPr>
          <a:lstStyle/>
          <a:p>
            <a:pPr>
              <a:lnSpc>
                <a:spcPct val="80000"/>
              </a:lnSpc>
              <a:spcBef>
                <a:spcPts val="600"/>
              </a:spcBef>
              <a:spcAft>
                <a:spcPts val="600"/>
              </a:spcAft>
            </a:pPr>
            <a:r>
              <a:rPr lang="en-NL" sz="1000">
                <a:latin typeface="+mj-lt"/>
              </a:rPr>
              <a:t>Size: up to 2624 bytes</a:t>
            </a:r>
            <a:br>
              <a:rPr lang="en-NL" sz="1000">
                <a:latin typeface="+mj-lt"/>
              </a:rPr>
            </a:br>
            <a:r>
              <a:rPr lang="en-NL" sz="1000">
                <a:latin typeface="+mj-lt"/>
              </a:rPr>
              <a:t>Note: </a:t>
            </a:r>
            <a:r>
              <a:rPr lang="en-GB" sz="1000">
                <a:latin typeface="+mj-lt"/>
              </a:rPr>
              <a:t>some fields have been omitted</a:t>
            </a:r>
            <a:endParaRPr lang="en-NL" sz="1000">
              <a:latin typeface="+mj-lt"/>
            </a:endParaRPr>
          </a:p>
        </p:txBody>
      </p:sp>
      <p:sp>
        <p:nvSpPr>
          <p:cNvPr id="5" name="TextBox 4">
            <a:extLst>
              <a:ext uri="{FF2B5EF4-FFF2-40B4-BE49-F238E27FC236}">
                <a16:creationId xmlns:a16="http://schemas.microsoft.com/office/drawing/2014/main" id="{7BD835B0-A54C-944B-DE97-ECF9B525A001}"/>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4"/>
              </a:rPr>
              <a:t>https://go.tij.me/exercise2-you-can-do-it.c</a:t>
            </a:r>
            <a:r>
              <a:rPr lang="en-GB" sz="800" b="1" dirty="0">
                <a:solidFill>
                  <a:schemeClr val="accent3"/>
                </a:solidFill>
              </a:rPr>
              <a:t>, </a:t>
            </a:r>
            <a:r>
              <a:rPr lang="en-GB" sz="800" dirty="0">
                <a:solidFill>
                  <a:schemeClr val="accent3"/>
                </a:solidFill>
              </a:rPr>
              <a:t>easy mode cheat sheet at </a:t>
            </a:r>
            <a:r>
              <a:rPr lang="en-GB" sz="800" b="1" dirty="0">
                <a:solidFill>
                  <a:schemeClr val="accent3"/>
                </a:solidFill>
                <a:hlinkClick r:id="rId5"/>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1561621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8CB756-07B4-ED1D-ABD1-03DC1956E620}"/>
              </a:ext>
            </a:extLst>
          </p:cNvPr>
          <p:cNvSpPr>
            <a:spLocks noGrp="1"/>
          </p:cNvSpPr>
          <p:nvPr>
            <p:ph type="sldNum" sz="quarter" idx="17"/>
          </p:nvPr>
        </p:nvSpPr>
        <p:spPr/>
        <p:txBody>
          <a:bodyPr/>
          <a:lstStyle/>
          <a:p>
            <a:pPr>
              <a:defRPr/>
            </a:pPr>
            <a:fld id="{FB49802B-60F2-BA42-9391-83DE0AC4F907}" type="slidenum">
              <a:rPr lang="nl-NL" altLang="en-US" smtClean="0"/>
              <a:pPr>
                <a:defRPr/>
              </a:pPr>
              <a:t>36</a:t>
            </a:fld>
            <a:endParaRPr lang="nl-NL" altLang="en-US"/>
          </a:p>
        </p:txBody>
      </p:sp>
      <p:sp>
        <p:nvSpPr>
          <p:cNvPr id="4" name="Title 3">
            <a:extLst>
              <a:ext uri="{FF2B5EF4-FFF2-40B4-BE49-F238E27FC236}">
                <a16:creationId xmlns:a16="http://schemas.microsoft.com/office/drawing/2014/main" id="{708FAE1D-4725-AB2F-31E9-B0F1225B68EF}"/>
              </a:ext>
            </a:extLst>
          </p:cNvPr>
          <p:cNvSpPr>
            <a:spLocks noGrp="1"/>
          </p:cNvSpPr>
          <p:nvPr>
            <p:ph type="title"/>
          </p:nvPr>
        </p:nvSpPr>
        <p:spPr/>
        <p:txBody>
          <a:bodyPr/>
          <a:lstStyle/>
          <a:p>
            <a:r>
              <a:rPr lang="en-US"/>
              <a:t>Windows Kernel </a:t>
            </a:r>
            <a:r>
              <a:rPr lang="en-GB"/>
              <a:t>101</a:t>
            </a:r>
            <a:endParaRPr lang="en-NL"/>
          </a:p>
        </p:txBody>
      </p:sp>
      <p:sp>
        <p:nvSpPr>
          <p:cNvPr id="7" name="Rectangle 6">
            <a:extLst>
              <a:ext uri="{FF2B5EF4-FFF2-40B4-BE49-F238E27FC236}">
                <a16:creationId xmlns:a16="http://schemas.microsoft.com/office/drawing/2014/main" id="{C7ED2EA8-86DA-E940-51B4-EF1E10F1B04B}"/>
              </a:ext>
            </a:extLst>
          </p:cNvPr>
          <p:cNvSpPr/>
          <p:nvPr/>
        </p:nvSpPr>
        <p:spPr>
          <a:xfrm>
            <a:off x="541324" y="1492469"/>
            <a:ext cx="8008945" cy="31668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200">
                <a:solidFill>
                  <a:schemeClr val="tx1"/>
                </a:solidFill>
                <a:latin typeface="Menlo" panose="020B0609030804020204" pitchFamily="49" charset="0"/>
                <a:ea typeface="Menlo" panose="020B0609030804020204" pitchFamily="49" charset="0"/>
                <a:cs typeface="Menlo" panose="020B0609030804020204" pitchFamily="49" charset="0"/>
              </a:rPr>
              <a:t>typedef struct _LIST_ENTRY {</a:t>
            </a:r>
          </a:p>
          <a:p>
            <a:r>
              <a:rPr lang="en-GB" sz="1200">
                <a:solidFill>
                  <a:schemeClr val="tx1"/>
                </a:solidFill>
                <a:latin typeface="Menlo" panose="020B0609030804020204" pitchFamily="49" charset="0"/>
                <a:ea typeface="Menlo" panose="020B0609030804020204" pitchFamily="49" charset="0"/>
                <a:cs typeface="Menlo" panose="020B0609030804020204" pitchFamily="49" charset="0"/>
              </a:rPr>
              <a:t>    struct _LIST_ENTRY *</a:t>
            </a:r>
            <a:r>
              <a:rPr lang="en-GB" sz="1200" err="1">
                <a:solidFill>
                  <a:schemeClr val="tx1"/>
                </a:solidFill>
                <a:latin typeface="Menlo" panose="020B0609030804020204" pitchFamily="49" charset="0"/>
                <a:ea typeface="Menlo" panose="020B0609030804020204" pitchFamily="49" charset="0"/>
                <a:cs typeface="Menlo" panose="020B0609030804020204" pitchFamily="49" charset="0"/>
              </a:rPr>
              <a:t>Flink</a:t>
            </a:r>
            <a:r>
              <a:rPr lang="en-GB" sz="1200">
                <a:solidFill>
                  <a:schemeClr val="tx1"/>
                </a:solidFill>
                <a:latin typeface="Menlo" panose="020B0609030804020204" pitchFamily="49" charset="0"/>
                <a:ea typeface="Menlo" panose="020B0609030804020204" pitchFamily="49" charset="0"/>
                <a:cs typeface="Menlo" panose="020B0609030804020204" pitchFamily="49" charset="0"/>
              </a:rPr>
              <a:t>;</a:t>
            </a:r>
          </a:p>
          <a:p>
            <a:r>
              <a:rPr lang="en-GB" sz="1200">
                <a:solidFill>
                  <a:schemeClr val="tx1"/>
                </a:solidFill>
                <a:latin typeface="Menlo" panose="020B0609030804020204" pitchFamily="49" charset="0"/>
                <a:ea typeface="Menlo" panose="020B0609030804020204" pitchFamily="49" charset="0"/>
                <a:cs typeface="Menlo" panose="020B0609030804020204" pitchFamily="49" charset="0"/>
              </a:rPr>
              <a:t>    struct _LIST_ENTRY *Blink;</a:t>
            </a:r>
          </a:p>
          <a:p>
            <a:r>
              <a:rPr lang="en-GB" sz="1200">
                <a:solidFill>
                  <a:schemeClr val="tx1"/>
                </a:solidFill>
                <a:latin typeface="Menlo" panose="020B0609030804020204" pitchFamily="49" charset="0"/>
                <a:ea typeface="Menlo" panose="020B0609030804020204" pitchFamily="49" charset="0"/>
                <a:cs typeface="Menlo" panose="020B0609030804020204" pitchFamily="49" charset="0"/>
              </a:rPr>
              <a:t>} LIST_ENTRY, *PLIST_ENTRY, PRLIST_ENTRY;</a:t>
            </a:r>
          </a:p>
        </p:txBody>
      </p:sp>
      <p:sp>
        <p:nvSpPr>
          <p:cNvPr id="8" name="Text Placeholder 1">
            <a:extLst>
              <a:ext uri="{FF2B5EF4-FFF2-40B4-BE49-F238E27FC236}">
                <a16:creationId xmlns:a16="http://schemas.microsoft.com/office/drawing/2014/main" id="{38D8E846-742A-89FA-46A2-793F90579287}"/>
              </a:ext>
            </a:extLst>
          </p:cNvPr>
          <p:cNvSpPr>
            <a:spLocks noGrp="1"/>
          </p:cNvSpPr>
          <p:nvPr>
            <p:ph type="body" sz="quarter" idx="16"/>
          </p:nvPr>
        </p:nvSpPr>
        <p:spPr>
          <a:xfrm>
            <a:off x="541324" y="1081087"/>
            <a:ext cx="8008945" cy="281072"/>
          </a:xfrm>
        </p:spPr>
        <p:txBody>
          <a:bodyPr/>
          <a:lstStyle/>
          <a:p>
            <a:r>
              <a:rPr lang="en-GB"/>
              <a:t>You can find most structs on </a:t>
            </a:r>
            <a:r>
              <a:rPr lang="en-GB">
                <a:hlinkClick r:id="rId3"/>
              </a:rPr>
              <a:t>vergiliusproject.com</a:t>
            </a:r>
            <a:endParaRPr lang="en-GB" sz="300"/>
          </a:p>
        </p:txBody>
      </p:sp>
      <p:sp>
        <p:nvSpPr>
          <p:cNvPr id="5" name="TextBox 4">
            <a:extLst>
              <a:ext uri="{FF2B5EF4-FFF2-40B4-BE49-F238E27FC236}">
                <a16:creationId xmlns:a16="http://schemas.microsoft.com/office/drawing/2014/main" id="{77027DFE-9121-E669-AAB6-5C688FD92E35}"/>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4"/>
              </a:rPr>
              <a:t>https://go.tij.me/exercise2-you-can-do-it.c</a:t>
            </a:r>
            <a:r>
              <a:rPr lang="en-GB" sz="800" b="1" dirty="0">
                <a:solidFill>
                  <a:schemeClr val="accent3"/>
                </a:solidFill>
              </a:rPr>
              <a:t>, </a:t>
            </a:r>
            <a:r>
              <a:rPr lang="en-GB" sz="800" dirty="0">
                <a:solidFill>
                  <a:schemeClr val="accent3"/>
                </a:solidFill>
              </a:rPr>
              <a:t>easy mode cheat sheet at </a:t>
            </a:r>
            <a:r>
              <a:rPr lang="en-GB" sz="800" b="1" dirty="0">
                <a:solidFill>
                  <a:schemeClr val="accent3"/>
                </a:solidFill>
                <a:hlinkClick r:id="rId5"/>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2898828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D17FF-34A5-07A8-155B-A40A983C6ADF}"/>
              </a:ext>
            </a:extLst>
          </p:cNvPr>
          <p:cNvSpPr>
            <a:spLocks noGrp="1"/>
          </p:cNvSpPr>
          <p:nvPr>
            <p:ph type="body" sz="quarter" idx="16"/>
          </p:nvPr>
        </p:nvSpPr>
        <p:spPr/>
        <p:txBody>
          <a:bodyPr/>
          <a:lstStyle/>
          <a:p>
            <a:endParaRPr lang="en-NL"/>
          </a:p>
          <a:p>
            <a:endParaRPr lang="en-NL"/>
          </a:p>
        </p:txBody>
      </p:sp>
      <p:sp>
        <p:nvSpPr>
          <p:cNvPr id="3" name="Slide Number Placeholder 2">
            <a:extLst>
              <a:ext uri="{FF2B5EF4-FFF2-40B4-BE49-F238E27FC236}">
                <a16:creationId xmlns:a16="http://schemas.microsoft.com/office/drawing/2014/main" id="{71347559-AB08-ECCB-8CB0-77DDD2D13153}"/>
              </a:ext>
            </a:extLst>
          </p:cNvPr>
          <p:cNvSpPr>
            <a:spLocks noGrp="1"/>
          </p:cNvSpPr>
          <p:nvPr>
            <p:ph type="sldNum" sz="quarter" idx="17"/>
          </p:nvPr>
        </p:nvSpPr>
        <p:spPr/>
        <p:txBody>
          <a:bodyPr/>
          <a:lstStyle/>
          <a:p>
            <a:pPr>
              <a:defRPr/>
            </a:pPr>
            <a:fld id="{FB49802B-60F2-BA42-9391-83DE0AC4F907}" type="slidenum">
              <a:rPr lang="nl-NL" altLang="en-US" smtClean="0"/>
              <a:pPr>
                <a:defRPr/>
              </a:pPr>
              <a:t>37</a:t>
            </a:fld>
            <a:endParaRPr lang="nl-NL" altLang="en-US"/>
          </a:p>
        </p:txBody>
      </p:sp>
      <p:sp>
        <p:nvSpPr>
          <p:cNvPr id="4" name="Title 3">
            <a:extLst>
              <a:ext uri="{FF2B5EF4-FFF2-40B4-BE49-F238E27FC236}">
                <a16:creationId xmlns:a16="http://schemas.microsoft.com/office/drawing/2014/main" id="{0C43F7BD-9B3B-E284-0E91-9A64B44C6BEE}"/>
              </a:ext>
            </a:extLst>
          </p:cNvPr>
          <p:cNvSpPr>
            <a:spLocks noGrp="1"/>
          </p:cNvSpPr>
          <p:nvPr>
            <p:ph type="title"/>
          </p:nvPr>
        </p:nvSpPr>
        <p:spPr/>
        <p:txBody>
          <a:bodyPr/>
          <a:lstStyle/>
          <a:p>
            <a:r>
              <a:rPr lang="en-NL"/>
              <a:t>WINDBG 101</a:t>
            </a:r>
          </a:p>
        </p:txBody>
      </p:sp>
      <p:pic>
        <p:nvPicPr>
          <p:cNvPr id="5" name="Picture 4">
            <a:extLst>
              <a:ext uri="{FF2B5EF4-FFF2-40B4-BE49-F238E27FC236}">
                <a16:creationId xmlns:a16="http://schemas.microsoft.com/office/drawing/2014/main" id="{7D56A9A2-DBC6-0FD2-5651-8453BA76C8FB}"/>
              </a:ext>
            </a:extLst>
          </p:cNvPr>
          <p:cNvPicPr>
            <a:picLocks noChangeAspect="1"/>
          </p:cNvPicPr>
          <p:nvPr/>
        </p:nvPicPr>
        <p:blipFill>
          <a:blip r:embed="rId3"/>
          <a:stretch>
            <a:fillRect/>
          </a:stretch>
        </p:blipFill>
        <p:spPr>
          <a:xfrm>
            <a:off x="541324" y="962597"/>
            <a:ext cx="6550742" cy="3696716"/>
          </a:xfrm>
          <a:prstGeom prst="rect">
            <a:avLst/>
          </a:prstGeom>
        </p:spPr>
      </p:pic>
      <p:sp>
        <p:nvSpPr>
          <p:cNvPr id="6" name="TextBox 5">
            <a:extLst>
              <a:ext uri="{FF2B5EF4-FFF2-40B4-BE49-F238E27FC236}">
                <a16:creationId xmlns:a16="http://schemas.microsoft.com/office/drawing/2014/main" id="{0FC48CB1-BD1A-289A-5E94-0AAACFF35B65}"/>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4"/>
              </a:rPr>
              <a:t>https://go.tij.me/exercise2-you-can-do-it.c</a:t>
            </a:r>
            <a:r>
              <a:rPr lang="en-GB" sz="800" b="1" dirty="0">
                <a:solidFill>
                  <a:schemeClr val="accent3"/>
                </a:solidFill>
              </a:rPr>
              <a:t>, </a:t>
            </a:r>
            <a:r>
              <a:rPr lang="en-GB" sz="800" dirty="0">
                <a:solidFill>
                  <a:schemeClr val="accent3"/>
                </a:solidFill>
              </a:rPr>
              <a:t>easy mode cheat sheet at </a:t>
            </a:r>
            <a:r>
              <a:rPr lang="en-GB" sz="800" b="1" dirty="0">
                <a:solidFill>
                  <a:schemeClr val="accent3"/>
                </a:solidFill>
                <a:hlinkClick r:id="rId5"/>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1716879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p:txBody>
          <a:bodyPr/>
          <a:lstStyle/>
          <a:p>
            <a:r>
              <a:rPr lang="en-GB" dirty="0"/>
              <a:t>Exercise 3</a:t>
            </a:r>
            <a:br>
              <a:rPr lang="en-GB" dirty="0"/>
            </a:br>
            <a:r>
              <a:rPr lang="en-GB" sz="300" dirty="0"/>
              <a:t> </a:t>
            </a:r>
          </a:p>
          <a:p>
            <a:pPr marL="342900" indent="-342900">
              <a:buFont typeface="+mj-lt"/>
              <a:buAutoNum type="arabicPeriod"/>
            </a:pPr>
            <a:r>
              <a:rPr lang="en-NL" dirty="0">
                <a:solidFill>
                  <a:schemeClr val="accent3"/>
                </a:solidFill>
              </a:rPr>
              <a:t>Download the exercise file at </a:t>
            </a:r>
            <a:r>
              <a:rPr lang="en-GB" b="1" dirty="0">
                <a:solidFill>
                  <a:schemeClr val="accent3"/>
                </a:solidFill>
                <a:hlinkClick r:id="rId3"/>
              </a:rPr>
              <a:t>go.tij.me/exercise3-final-boss.c</a:t>
            </a:r>
            <a:r>
              <a:rPr lang="en-GB" b="1" dirty="0">
                <a:solidFill>
                  <a:schemeClr val="accent3"/>
                </a:solidFill>
              </a:rPr>
              <a:t>.</a:t>
            </a:r>
            <a:endParaRPr lang="en-GB" dirty="0">
              <a:solidFill>
                <a:schemeClr val="accent3"/>
              </a:solidFill>
            </a:endParaRPr>
          </a:p>
          <a:p>
            <a:pPr marL="342900" indent="-342900">
              <a:buFont typeface="+mj-lt"/>
              <a:buAutoNum type="arabicPeriod"/>
            </a:pPr>
            <a:r>
              <a:rPr lang="en-GB" dirty="0">
                <a:solidFill>
                  <a:schemeClr val="accent3"/>
                </a:solidFill>
              </a:rPr>
              <a:t>Understand the vulnerability.</a:t>
            </a:r>
          </a:p>
          <a:p>
            <a:pPr marL="342900" indent="-342900">
              <a:buFont typeface="+mj-lt"/>
              <a:buAutoNum type="arabicPeriod"/>
            </a:pPr>
            <a:r>
              <a:rPr lang="en-GB" dirty="0">
                <a:solidFill>
                  <a:schemeClr val="accent3"/>
                </a:solidFill>
              </a:rPr>
              <a:t>Adjust </a:t>
            </a:r>
            <a:r>
              <a:rPr lang="en-GB" dirty="0" err="1">
                <a:solidFill>
                  <a:schemeClr val="accent3"/>
                </a:solidFill>
              </a:rPr>
              <a:t>exploit.c</a:t>
            </a:r>
            <a:r>
              <a:rPr lang="en-GB" dirty="0">
                <a:solidFill>
                  <a:schemeClr val="accent3"/>
                </a:solidFill>
              </a:rPr>
              <a:t> to exploit the vulnerability.</a:t>
            </a:r>
            <a:br>
              <a:rPr lang="en-GB" dirty="0">
                <a:solidFill>
                  <a:schemeClr val="accent3"/>
                </a:solidFill>
              </a:rPr>
            </a:br>
            <a:r>
              <a:rPr lang="en-GB" sz="1200" dirty="0"/>
              <a:t>2.1. </a:t>
            </a:r>
            <a:r>
              <a:rPr lang="en-GB" sz="1200" dirty="0">
                <a:solidFill>
                  <a:schemeClr val="accent3"/>
                </a:solidFill>
              </a:rPr>
              <a:t>Find </a:t>
            </a:r>
            <a:r>
              <a:rPr lang="en-GB" sz="1200" dirty="0" err="1">
                <a:solidFill>
                  <a:schemeClr val="accent3"/>
                </a:solidFill>
              </a:rPr>
              <a:t>PsInitialSystemProcess</a:t>
            </a:r>
            <a:r>
              <a:rPr lang="en-GB" sz="1200" dirty="0">
                <a:solidFill>
                  <a:schemeClr val="accent3"/>
                </a:solidFill>
              </a:rPr>
              <a:t>.</a:t>
            </a:r>
            <a:br>
              <a:rPr lang="en-GB" sz="1200" dirty="0">
                <a:solidFill>
                  <a:schemeClr val="accent3"/>
                </a:solidFill>
              </a:rPr>
            </a:br>
            <a:r>
              <a:rPr lang="en-GB" sz="1200" dirty="0"/>
              <a:t>2.2. </a:t>
            </a:r>
            <a:r>
              <a:rPr lang="en-GB" sz="1200" dirty="0">
                <a:solidFill>
                  <a:schemeClr val="accent3"/>
                </a:solidFill>
              </a:rPr>
              <a:t>Iterate over all other EPROCESS’s.</a:t>
            </a:r>
            <a:br>
              <a:rPr lang="en-GB" sz="1200" dirty="0">
                <a:solidFill>
                  <a:schemeClr val="accent3"/>
                </a:solidFill>
              </a:rPr>
            </a:br>
            <a:r>
              <a:rPr lang="en-GB" sz="1200" dirty="0"/>
              <a:t>2.3. </a:t>
            </a:r>
            <a:r>
              <a:rPr lang="en-GB" sz="1200" dirty="0">
                <a:solidFill>
                  <a:schemeClr val="accent3"/>
                </a:solidFill>
              </a:rPr>
              <a:t>Identify which EPROCESS is LSASS.</a:t>
            </a:r>
            <a:br>
              <a:rPr lang="en-GB" sz="1200" dirty="0">
                <a:solidFill>
                  <a:schemeClr val="accent3"/>
                </a:solidFill>
              </a:rPr>
            </a:br>
            <a:r>
              <a:rPr lang="en-GB" sz="1200" dirty="0"/>
              <a:t>2.4. </a:t>
            </a:r>
            <a:r>
              <a:rPr lang="en-GB" sz="1200" dirty="0">
                <a:solidFill>
                  <a:schemeClr val="accent3"/>
                </a:solidFill>
              </a:rPr>
              <a:t>Disable Protected Process Light on LSASS.</a:t>
            </a:r>
          </a:p>
          <a:p>
            <a:pPr marL="342900" indent="-342900">
              <a:buFont typeface="+mj-lt"/>
              <a:buAutoNum type="arabicPeriod"/>
            </a:pPr>
            <a:r>
              <a:rPr lang="en-GB" dirty="0">
                <a:solidFill>
                  <a:schemeClr val="accent3"/>
                </a:solidFill>
              </a:rPr>
              <a:t>Use </a:t>
            </a:r>
            <a:r>
              <a:rPr lang="en-GB" dirty="0" err="1">
                <a:solidFill>
                  <a:schemeClr val="accent3"/>
                </a:solidFill>
              </a:rPr>
              <a:t>ProcDump</a:t>
            </a:r>
            <a:r>
              <a:rPr lang="en-GB" dirty="0">
                <a:solidFill>
                  <a:schemeClr val="accent3"/>
                </a:solidFill>
              </a:rPr>
              <a:t> to dump LSASS!</a:t>
            </a:r>
          </a:p>
          <a:p>
            <a:pPr marL="342900" indent="-342900">
              <a:buFont typeface="+mj-lt"/>
              <a:buAutoNum type="arabicPeriod"/>
            </a:pPr>
            <a:endParaRPr lang="en-GB" dirty="0">
              <a:solidFill>
                <a:schemeClr val="accent3"/>
              </a:solidFill>
            </a:endParaRPr>
          </a:p>
          <a:p>
            <a:pPr marL="342900" indent="-342900">
              <a:buFont typeface="+mj-lt"/>
              <a:buAutoNum type="arabicPeriod"/>
            </a:pPr>
            <a:endParaRPr lang="en-GB" dirty="0"/>
          </a:p>
        </p:txBody>
      </p:sp>
      <p:sp>
        <p:nvSpPr>
          <p:cNvPr id="10" name="Rectangle 9">
            <a:extLst>
              <a:ext uri="{FF2B5EF4-FFF2-40B4-BE49-F238E27FC236}">
                <a16:creationId xmlns:a16="http://schemas.microsoft.com/office/drawing/2014/main" id="{E90018DF-F95E-1607-85D6-FC5DAAE6DA2E}"/>
              </a:ext>
            </a:extLst>
          </p:cNvPr>
          <p:cNvSpPr/>
          <p:nvPr/>
        </p:nvSpPr>
        <p:spPr>
          <a:xfrm>
            <a:off x="904333" y="3504726"/>
            <a:ext cx="5702619" cy="26310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err="1">
                <a:solidFill>
                  <a:schemeClr val="tx1"/>
                </a:solidFill>
                <a:latin typeface="Menlo" panose="020B0609030804020204" pitchFamily="49" charset="0"/>
                <a:ea typeface="Menlo" panose="020B0609030804020204" pitchFamily="49" charset="0"/>
                <a:cs typeface="Menlo" panose="020B0609030804020204" pitchFamily="49" charset="0"/>
              </a:rPr>
              <a:t>procdump</a:t>
            </a:r>
            <a:r>
              <a:rPr lang="en-GB" sz="800">
                <a:solidFill>
                  <a:schemeClr val="tx1"/>
                </a:solidFill>
                <a:latin typeface="Menlo" panose="020B0609030804020204" pitchFamily="49" charset="0"/>
                <a:ea typeface="Menlo" panose="020B0609030804020204" pitchFamily="49" charset="0"/>
                <a:cs typeface="Menlo" panose="020B0609030804020204" pitchFamily="49" charset="0"/>
              </a:rPr>
              <a:t> -ma </a:t>
            </a:r>
            <a:r>
              <a:rPr lang="en-GB" sz="800" err="1">
                <a:solidFill>
                  <a:schemeClr val="tx1"/>
                </a:solidFill>
                <a:latin typeface="Menlo" panose="020B0609030804020204" pitchFamily="49" charset="0"/>
                <a:ea typeface="Menlo" panose="020B0609030804020204" pitchFamily="49" charset="0"/>
                <a:cs typeface="Menlo" panose="020B0609030804020204" pitchFamily="49" charset="0"/>
              </a:rPr>
              <a:t>lsass.exe</a:t>
            </a:r>
            <a:r>
              <a:rPr lang="en-GB" sz="800">
                <a:solidFill>
                  <a:schemeClr val="tx1"/>
                </a:solidFill>
                <a:latin typeface="Menlo" panose="020B0609030804020204" pitchFamily="49" charset="0"/>
                <a:ea typeface="Menlo" panose="020B0609030804020204" pitchFamily="49" charset="0"/>
                <a:cs typeface="Menlo" panose="020B0609030804020204" pitchFamily="49" charset="0"/>
              </a:rPr>
              <a:t> </a:t>
            </a:r>
            <a:r>
              <a:rPr lang="en-GB" sz="800" err="1">
                <a:solidFill>
                  <a:schemeClr val="tx1"/>
                </a:solidFill>
                <a:latin typeface="Menlo" panose="020B0609030804020204" pitchFamily="49" charset="0"/>
                <a:ea typeface="Menlo" panose="020B0609030804020204" pitchFamily="49" charset="0"/>
                <a:cs typeface="Menlo" panose="020B0609030804020204" pitchFamily="49" charset="0"/>
              </a:rPr>
              <a:t>lsass.dmp</a:t>
            </a:r>
            <a:endParaRPr lang="en-GB" sz="800">
              <a:solidFill>
                <a:schemeClr val="tx1"/>
              </a:solidFill>
              <a:latin typeface="Menlo" panose="020B0609030804020204" pitchFamily="49" charset="0"/>
              <a:ea typeface="Menlo" panose="020B0609030804020204" pitchFamily="49" charset="0"/>
              <a:cs typeface="Menlo" panose="020B0609030804020204" pitchFamily="49" charset="0"/>
            </a:endParaRPr>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38</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p:txBody>
          <a:bodyPr/>
          <a:lstStyle/>
          <a:p>
            <a:r>
              <a:rPr lang="nl-NL" err="1"/>
              <a:t>Becoming</a:t>
            </a:r>
            <a:r>
              <a:rPr lang="nl-NL"/>
              <a:t> </a:t>
            </a:r>
            <a:r>
              <a:rPr lang="nl-NL" err="1"/>
              <a:t>the</a:t>
            </a:r>
            <a:r>
              <a:rPr lang="nl-NL"/>
              <a:t> APT</a:t>
            </a:r>
            <a:endParaRPr lang="en-NL"/>
          </a:p>
        </p:txBody>
      </p:sp>
      <p:sp>
        <p:nvSpPr>
          <p:cNvPr id="8" name="Parallelogram 7">
            <a:extLst>
              <a:ext uri="{FF2B5EF4-FFF2-40B4-BE49-F238E27FC236}">
                <a16:creationId xmlns:a16="http://schemas.microsoft.com/office/drawing/2014/main" id="{062A5CCD-6FEE-13AA-78E3-9E54D6E1064D}"/>
              </a:ext>
            </a:extLst>
          </p:cNvPr>
          <p:cNvSpPr/>
          <p:nvPr/>
        </p:nvSpPr>
        <p:spPr>
          <a:xfrm>
            <a:off x="5335323" y="501968"/>
            <a:ext cx="4662401" cy="4139563"/>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6" name="Picture Placeholder 6">
            <a:extLst>
              <a:ext uri="{FF2B5EF4-FFF2-40B4-BE49-F238E27FC236}">
                <a16:creationId xmlns:a16="http://schemas.microsoft.com/office/drawing/2014/main" id="{E83811E0-2ED6-1321-671C-CCAFD168AA64}"/>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9150" r="-7897"/>
          <a:stretch/>
        </p:blipFill>
        <p:spPr>
          <a:xfrm>
            <a:off x="5771277" y="484186"/>
            <a:ext cx="5557983" cy="4175125"/>
          </a:xfrm>
          <a:prstGeom prst="parallelogram">
            <a:avLst/>
          </a:prstGeom>
          <a:solidFill>
            <a:schemeClr val="accent2">
              <a:lumMod val="20000"/>
              <a:lumOff val="80000"/>
            </a:schemeClr>
          </a:solidFill>
        </p:spPr>
      </p:pic>
      <p:grpSp>
        <p:nvGrpSpPr>
          <p:cNvPr id="13" name="Group 12">
            <a:extLst>
              <a:ext uri="{FF2B5EF4-FFF2-40B4-BE49-F238E27FC236}">
                <a16:creationId xmlns:a16="http://schemas.microsoft.com/office/drawing/2014/main" id="{EE769B6E-1369-65B2-3BC5-BA2CD2E90F66}"/>
              </a:ext>
            </a:extLst>
          </p:cNvPr>
          <p:cNvGrpSpPr/>
          <p:nvPr/>
        </p:nvGrpSpPr>
        <p:grpSpPr>
          <a:xfrm>
            <a:off x="1480693" y="1081086"/>
            <a:ext cx="1948308" cy="263106"/>
            <a:chOff x="1412959" y="949533"/>
            <a:chExt cx="1948308" cy="263106"/>
          </a:xfrm>
        </p:grpSpPr>
        <p:sp>
          <p:nvSpPr>
            <p:cNvPr id="9" name="Rounded Rectangle 8">
              <a:extLst>
                <a:ext uri="{FF2B5EF4-FFF2-40B4-BE49-F238E27FC236}">
                  <a16:creationId xmlns:a16="http://schemas.microsoft.com/office/drawing/2014/main" id="{E82F4257-A4B8-3E4C-55FB-2F35BF06B1A6}"/>
                </a:ext>
              </a:extLst>
            </p:cNvPr>
            <p:cNvSpPr/>
            <p:nvPr/>
          </p:nvSpPr>
          <p:spPr>
            <a:xfrm>
              <a:off x="1412959" y="949533"/>
              <a:ext cx="1948308" cy="263106"/>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91440" bIns="45720" numCol="1" spcCol="0" rtlCol="0" fromWordArt="0" anchor="ctr" anchorCtr="0" forceAA="0" compatLnSpc="1">
              <a:prstTxWarp prst="textNoShape">
                <a:avLst/>
              </a:prstTxWarp>
              <a:noAutofit/>
            </a:bodyPr>
            <a:lstStyle/>
            <a:p>
              <a:r>
                <a:rPr lang="en-GB">
                  <a:solidFill>
                    <a:schemeClr val="accent3"/>
                  </a:solidFill>
                </a:rPr>
                <a:t>20 min + your own time</a:t>
              </a:r>
            </a:p>
          </p:txBody>
        </p:sp>
        <p:pic>
          <p:nvPicPr>
            <p:cNvPr id="12" name="Picture 11" descr="A picture containing gauge&#10;&#10;Description automatically generated">
              <a:extLst>
                <a:ext uri="{FF2B5EF4-FFF2-40B4-BE49-F238E27FC236}">
                  <a16:creationId xmlns:a16="http://schemas.microsoft.com/office/drawing/2014/main" id="{B6F4CC1F-7B86-2AE0-ABA0-8844F0DF9166}"/>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17943" y="994298"/>
              <a:ext cx="183066" cy="183066"/>
            </a:xfrm>
            <a:prstGeom prst="rect">
              <a:avLst/>
            </a:prstGeom>
          </p:spPr>
        </p:pic>
      </p:grpSp>
      <p:sp>
        <p:nvSpPr>
          <p:cNvPr id="5" name="TextBox 4">
            <a:extLst>
              <a:ext uri="{FF2B5EF4-FFF2-40B4-BE49-F238E27FC236}">
                <a16:creationId xmlns:a16="http://schemas.microsoft.com/office/drawing/2014/main" id="{1E06BCE2-FBBB-DD22-FCEA-5F82959F0222}"/>
              </a:ext>
            </a:extLst>
          </p:cNvPr>
          <p:cNvSpPr txBox="1"/>
          <p:nvPr/>
        </p:nvSpPr>
        <p:spPr>
          <a:xfrm>
            <a:off x="57600" y="4813113"/>
            <a:ext cx="8699021" cy="215444"/>
          </a:xfrm>
          <a:prstGeom prst="rect">
            <a:avLst/>
          </a:prstGeom>
          <a:noFill/>
        </p:spPr>
        <p:txBody>
          <a:bodyPr wrap="square">
            <a:spAutoFit/>
          </a:bodyPr>
          <a:lstStyle/>
          <a:p>
            <a:pPr algn="ctr"/>
            <a:r>
              <a:rPr lang="en-GB" sz="800" dirty="0">
                <a:solidFill>
                  <a:schemeClr val="accent3"/>
                </a:solidFill>
              </a:rPr>
              <a:t>Download the exercise files at </a:t>
            </a:r>
            <a:r>
              <a:rPr lang="en-GB" sz="800" b="1" dirty="0">
                <a:solidFill>
                  <a:schemeClr val="accent3"/>
                </a:solidFill>
                <a:hlinkClick r:id="rId3"/>
              </a:rPr>
              <a:t>https://go.tij.me/exercise3-final-boss.c</a:t>
            </a:r>
            <a:r>
              <a:rPr lang="en-GB" sz="800" b="1" dirty="0">
                <a:solidFill>
                  <a:schemeClr val="accent3"/>
                </a:solidFill>
              </a:rPr>
              <a:t> , </a:t>
            </a:r>
            <a:r>
              <a:rPr lang="en-GB" sz="800" dirty="0">
                <a:solidFill>
                  <a:schemeClr val="accent3"/>
                </a:solidFill>
              </a:rPr>
              <a:t>easy mode cheat sheet at </a:t>
            </a:r>
            <a:r>
              <a:rPr lang="en-GB" sz="800" b="1" dirty="0">
                <a:solidFill>
                  <a:schemeClr val="accent3"/>
                </a:solidFill>
                <a:hlinkClick r:id="rId6"/>
              </a:rPr>
              <a:t>https://go.tij.me/exercise-cheatsheet.pdf</a:t>
            </a:r>
            <a:endParaRPr lang="en-GB" sz="800" b="1" dirty="0">
              <a:solidFill>
                <a:schemeClr val="accent3"/>
              </a:solidFill>
            </a:endParaRPr>
          </a:p>
        </p:txBody>
      </p:sp>
    </p:spTree>
    <p:extLst>
      <p:ext uri="{BB962C8B-B14F-4D97-AF65-F5344CB8AC3E}">
        <p14:creationId xmlns:p14="http://schemas.microsoft.com/office/powerpoint/2010/main" val="3906205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9D04A9-1483-FD0E-A539-B5A7D6FEA3C5}"/>
              </a:ext>
            </a:extLst>
          </p:cNvPr>
          <p:cNvSpPr>
            <a:spLocks noGrp="1"/>
          </p:cNvSpPr>
          <p:nvPr>
            <p:ph type="sldNum" sz="quarter" idx="17"/>
          </p:nvPr>
        </p:nvSpPr>
        <p:spPr/>
        <p:txBody>
          <a:bodyPr/>
          <a:lstStyle/>
          <a:p>
            <a:pPr>
              <a:defRPr/>
            </a:pPr>
            <a:fld id="{12520EC2-4F73-AF4C-9182-5D28AF2BCD70}" type="slidenum">
              <a:rPr lang="nl-NL" altLang="en-US" smtClean="0"/>
              <a:pPr>
                <a:defRPr/>
              </a:pPr>
              <a:t>39</a:t>
            </a:fld>
            <a:endParaRPr lang="nl-NL" altLang="en-US"/>
          </a:p>
        </p:txBody>
      </p:sp>
      <p:sp>
        <p:nvSpPr>
          <p:cNvPr id="3" name="Title 2">
            <a:extLst>
              <a:ext uri="{FF2B5EF4-FFF2-40B4-BE49-F238E27FC236}">
                <a16:creationId xmlns:a16="http://schemas.microsoft.com/office/drawing/2014/main" id="{8805A7CB-EF25-E345-EC2C-61C61B219EB0}"/>
              </a:ext>
            </a:extLst>
          </p:cNvPr>
          <p:cNvSpPr>
            <a:spLocks noGrp="1"/>
          </p:cNvSpPr>
          <p:nvPr>
            <p:ph type="title"/>
          </p:nvPr>
        </p:nvSpPr>
        <p:spPr/>
        <p:txBody>
          <a:bodyPr/>
          <a:lstStyle/>
          <a:p>
            <a:r>
              <a:rPr lang="en-NL"/>
              <a:t>Recommended Literature</a:t>
            </a:r>
          </a:p>
        </p:txBody>
      </p:sp>
      <p:sp>
        <p:nvSpPr>
          <p:cNvPr id="4" name="Text Placeholder 3">
            <a:extLst>
              <a:ext uri="{FF2B5EF4-FFF2-40B4-BE49-F238E27FC236}">
                <a16:creationId xmlns:a16="http://schemas.microsoft.com/office/drawing/2014/main" id="{1DF158D1-FC6C-AD89-5940-71E17B97D18D}"/>
              </a:ext>
            </a:extLst>
          </p:cNvPr>
          <p:cNvSpPr>
            <a:spLocks noGrp="1"/>
          </p:cNvSpPr>
          <p:nvPr>
            <p:ph type="body" sz="quarter" idx="16"/>
          </p:nvPr>
        </p:nvSpPr>
        <p:spPr>
          <a:xfrm>
            <a:off x="541325" y="1081086"/>
            <a:ext cx="5238690" cy="3447929"/>
          </a:xfrm>
        </p:spPr>
        <p:txBody>
          <a:bodyPr/>
          <a:lstStyle/>
          <a:p>
            <a:pPr marL="342900" indent="-342900">
              <a:buFont typeface="+mj-lt"/>
              <a:buAutoNum type="arabicPeriod"/>
            </a:pPr>
            <a:r>
              <a:rPr lang="en-GB">
                <a:solidFill>
                  <a:schemeClr val="accent3"/>
                </a:solidFill>
                <a:latin typeface="Calibri" panose="020F0502020204030204" pitchFamily="34" charset="0"/>
                <a:cs typeface="Calibri" panose="020F0502020204030204" pitchFamily="34" charset="0"/>
              </a:rPr>
              <a:t>Low-Level Programming</a:t>
            </a:r>
            <a:br>
              <a:rPr lang="en-NL">
                <a:solidFill>
                  <a:schemeClr val="accent3"/>
                </a:solidFill>
              </a:rPr>
            </a:br>
            <a:r>
              <a:rPr lang="en-GB" sz="1200">
                <a:solidFill>
                  <a:schemeClr val="accent3"/>
                </a:solidFill>
              </a:rPr>
              <a:t>Igor </a:t>
            </a:r>
            <a:r>
              <a:rPr lang="en-GB" sz="1200" err="1">
                <a:solidFill>
                  <a:schemeClr val="accent3"/>
                </a:solidFill>
              </a:rPr>
              <a:t>Zhirkov</a:t>
            </a:r>
            <a:endParaRPr lang="en-NL" sz="1200">
              <a:solidFill>
                <a:schemeClr val="accent3"/>
              </a:solidFill>
            </a:endParaRPr>
          </a:p>
          <a:p>
            <a:pPr marL="342900" indent="-342900">
              <a:buFont typeface="+mj-lt"/>
              <a:buAutoNum type="arabicPeriod"/>
            </a:pPr>
            <a:r>
              <a:rPr lang="en-GB">
                <a:solidFill>
                  <a:schemeClr val="accent3"/>
                </a:solidFill>
                <a:latin typeface="Calibri" panose="020F0502020204030204" pitchFamily="34" charset="0"/>
                <a:cs typeface="Calibri" panose="020F0502020204030204" pitchFamily="34" charset="0"/>
              </a:rPr>
              <a:t>Windows Kernel Programming</a:t>
            </a:r>
            <a:br>
              <a:rPr lang="en-GB">
                <a:solidFill>
                  <a:schemeClr val="accent3"/>
                </a:solidFill>
              </a:rPr>
            </a:br>
            <a:r>
              <a:rPr lang="en-GB" sz="1200">
                <a:solidFill>
                  <a:schemeClr val="accent3"/>
                </a:solidFill>
              </a:rPr>
              <a:t>Pavel </a:t>
            </a:r>
            <a:r>
              <a:rPr lang="en-GB" sz="1200" err="1">
                <a:solidFill>
                  <a:schemeClr val="accent3"/>
                </a:solidFill>
              </a:rPr>
              <a:t>Yosifovich</a:t>
            </a:r>
            <a:endParaRPr lang="en-NL" sz="1200">
              <a:solidFill>
                <a:schemeClr val="accent3"/>
              </a:solidFill>
            </a:endParaRPr>
          </a:p>
          <a:p>
            <a:pPr marL="342900" indent="-342900">
              <a:buFont typeface="+mj-lt"/>
              <a:buAutoNum type="arabicPeriod"/>
            </a:pPr>
            <a:r>
              <a:rPr lang="en-GB">
                <a:solidFill>
                  <a:schemeClr val="accent3"/>
                </a:solidFill>
                <a:latin typeface="Calibri" panose="020F0502020204030204" pitchFamily="34" charset="0"/>
                <a:cs typeface="Calibri" panose="020F0502020204030204" pitchFamily="34" charset="0"/>
              </a:rPr>
              <a:t>Practical Reverse Engineering</a:t>
            </a:r>
            <a:br>
              <a:rPr lang="en-GB">
                <a:solidFill>
                  <a:schemeClr val="accent3"/>
                </a:solidFill>
              </a:rPr>
            </a:br>
            <a:r>
              <a:rPr lang="en-GB" sz="1200">
                <a:solidFill>
                  <a:schemeClr val="accent3"/>
                </a:solidFill>
              </a:rPr>
              <a:t>Bruce Dang</a:t>
            </a:r>
            <a:endParaRPr lang="en-NL" sz="1200">
              <a:solidFill>
                <a:schemeClr val="accent3"/>
              </a:solidFill>
            </a:endParaRPr>
          </a:p>
          <a:p>
            <a:pPr marL="342900" indent="-342900">
              <a:buFont typeface="+mj-lt"/>
              <a:buAutoNum type="arabicPeriod"/>
            </a:pPr>
            <a:r>
              <a:rPr lang="en-GB">
                <a:solidFill>
                  <a:schemeClr val="accent3"/>
                </a:solidFill>
                <a:latin typeface="Calibri" panose="020F0502020204030204" pitchFamily="34" charset="0"/>
                <a:cs typeface="Calibri" panose="020F0502020204030204" pitchFamily="34" charset="0"/>
              </a:rPr>
              <a:t>Windows Internals</a:t>
            </a:r>
            <a:br>
              <a:rPr lang="en-NL">
                <a:solidFill>
                  <a:schemeClr val="accent3"/>
                </a:solidFill>
              </a:rPr>
            </a:br>
            <a:r>
              <a:rPr lang="en-GB" sz="1200">
                <a:solidFill>
                  <a:schemeClr val="accent3"/>
                </a:solidFill>
              </a:rPr>
              <a:t>Pavel </a:t>
            </a:r>
            <a:r>
              <a:rPr lang="en-GB" sz="1200" err="1">
                <a:solidFill>
                  <a:schemeClr val="accent3"/>
                </a:solidFill>
              </a:rPr>
              <a:t>Yosifovich</a:t>
            </a:r>
            <a:endParaRPr lang="en-NL" sz="1200">
              <a:solidFill>
                <a:schemeClr val="accent3"/>
              </a:solidFill>
            </a:endParaRPr>
          </a:p>
          <a:p>
            <a:endParaRPr lang="en-NL"/>
          </a:p>
        </p:txBody>
      </p:sp>
      <p:pic>
        <p:nvPicPr>
          <p:cNvPr id="7" name="Picture Placeholder 6">
            <a:extLst>
              <a:ext uri="{FF2B5EF4-FFF2-40B4-BE49-F238E27FC236}">
                <a16:creationId xmlns:a16="http://schemas.microsoft.com/office/drawing/2014/main" id="{7DAA0C7F-0D25-FC8F-11EE-B3AD372E7417}"/>
              </a:ext>
            </a:extLst>
          </p:cNvPr>
          <p:cNvPicPr>
            <a:picLocks noChangeAspect="1"/>
          </p:cNvPicPr>
          <p:nvPr/>
        </p:nvPicPr>
        <p:blipFill rotWithShape="1">
          <a:blip r:embed="rId3">
            <a:extLst>
              <a:ext uri="{28A0092B-C50C-407E-A947-70E740481C1C}">
                <a14:useLocalDpi xmlns:a14="http://schemas.microsoft.com/office/drawing/2010/main" val="0"/>
              </a:ext>
            </a:extLst>
          </a:blip>
          <a:srcRect t="12783" b="12783"/>
          <a:stretch/>
        </p:blipFill>
        <p:spPr>
          <a:xfrm>
            <a:off x="4932363" y="484188"/>
            <a:ext cx="5565594" cy="4180843"/>
          </a:xfrm>
          <a:prstGeom prst="parallelogram">
            <a:avLst/>
          </a:prstGeom>
          <a:solidFill>
            <a:schemeClr val="accent2">
              <a:lumMod val="20000"/>
              <a:lumOff val="80000"/>
            </a:schemeClr>
          </a:solidFill>
        </p:spPr>
      </p:pic>
      <p:sp>
        <p:nvSpPr>
          <p:cNvPr id="5" name="Rectangle 4">
            <a:extLst>
              <a:ext uri="{FF2B5EF4-FFF2-40B4-BE49-F238E27FC236}">
                <a16:creationId xmlns:a16="http://schemas.microsoft.com/office/drawing/2014/main" id="{DE5C0654-9F4F-C050-8490-FCE2561C8008}"/>
              </a:ext>
            </a:extLst>
          </p:cNvPr>
          <p:cNvSpPr/>
          <p:nvPr/>
        </p:nvSpPr>
        <p:spPr>
          <a:xfrm>
            <a:off x="0" y="4790135"/>
            <a:ext cx="164989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TextBox 5">
            <a:extLst>
              <a:ext uri="{FF2B5EF4-FFF2-40B4-BE49-F238E27FC236}">
                <a16:creationId xmlns:a16="http://schemas.microsoft.com/office/drawing/2014/main" id="{EC1AF661-CDC6-091B-E585-ACAEE279384B}"/>
              </a:ext>
            </a:extLst>
          </p:cNvPr>
          <p:cNvSpPr txBox="1"/>
          <p:nvPr/>
        </p:nvSpPr>
        <p:spPr>
          <a:xfrm>
            <a:off x="57600" y="4813113"/>
            <a:ext cx="8699021" cy="215444"/>
          </a:xfrm>
          <a:prstGeom prst="rect">
            <a:avLst/>
          </a:prstGeom>
          <a:noFill/>
        </p:spPr>
        <p:txBody>
          <a:bodyPr wrap="square">
            <a:spAutoFit/>
          </a:bodyPr>
          <a:lstStyle/>
          <a:p>
            <a:r>
              <a:rPr lang="en-GB" sz="800">
                <a:solidFill>
                  <a:schemeClr val="accent3"/>
                </a:solidFill>
              </a:rPr>
              <a:t>© 2023 Northwave – All rights reserved – </a:t>
            </a:r>
            <a:r>
              <a:rPr lang="en-GB" sz="800">
                <a:solidFill>
                  <a:schemeClr val="accent3"/>
                </a:solidFill>
                <a:hlinkClick r:id="rId4">
                  <a:extLst>
                    <a:ext uri="{A12FA001-AC4F-418D-AE19-62706E023703}">
                      <ahyp:hlinkClr xmlns:ahyp="http://schemas.microsoft.com/office/drawing/2018/hyperlinkcolor" val="tx"/>
                    </a:ext>
                  </a:extLst>
                </a:hlinkClick>
              </a:rPr>
              <a:t>www.northwave-cybersecurity.com</a:t>
            </a:r>
            <a:endParaRPr lang="en-GB" sz="800">
              <a:solidFill>
                <a:schemeClr val="accent3"/>
              </a:solidFill>
            </a:endParaRPr>
          </a:p>
        </p:txBody>
      </p:sp>
    </p:spTree>
    <p:extLst>
      <p:ext uri="{BB962C8B-B14F-4D97-AF65-F5344CB8AC3E}">
        <p14:creationId xmlns:p14="http://schemas.microsoft.com/office/powerpoint/2010/main" val="178683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FEFB66-90E1-3856-071B-4DD6E47558E6}"/>
              </a:ext>
            </a:extLst>
          </p:cNvPr>
          <p:cNvSpPr>
            <a:spLocks noGrp="1"/>
          </p:cNvSpPr>
          <p:nvPr>
            <p:ph type="sldNum" sz="quarter" idx="17"/>
          </p:nvPr>
        </p:nvSpPr>
        <p:spPr/>
        <p:txBody>
          <a:bodyPr/>
          <a:lstStyle/>
          <a:p>
            <a:pPr>
              <a:defRPr/>
            </a:pPr>
            <a:fld id="{12520EC2-4F73-AF4C-9182-5D28AF2BCD70}" type="slidenum">
              <a:rPr lang="nl-NL" altLang="en-US" smtClean="0"/>
              <a:pPr>
                <a:defRPr/>
              </a:pPr>
              <a:t>4</a:t>
            </a:fld>
            <a:endParaRPr lang="nl-NL" altLang="en-US"/>
          </a:p>
        </p:txBody>
      </p:sp>
      <p:sp>
        <p:nvSpPr>
          <p:cNvPr id="3" name="Title 2">
            <a:extLst>
              <a:ext uri="{FF2B5EF4-FFF2-40B4-BE49-F238E27FC236}">
                <a16:creationId xmlns:a16="http://schemas.microsoft.com/office/drawing/2014/main" id="{EC26D1D7-CCAB-622B-63DA-ED9C449EE3C9}"/>
              </a:ext>
            </a:extLst>
          </p:cNvPr>
          <p:cNvSpPr>
            <a:spLocks noGrp="1"/>
          </p:cNvSpPr>
          <p:nvPr>
            <p:ph type="title"/>
          </p:nvPr>
        </p:nvSpPr>
        <p:spPr/>
        <p:txBody>
          <a:bodyPr/>
          <a:lstStyle/>
          <a:p>
            <a:r>
              <a:rPr lang="en-NL"/>
              <a:t>Index</a:t>
            </a:r>
          </a:p>
        </p:txBody>
      </p:sp>
      <p:graphicFrame>
        <p:nvGraphicFramePr>
          <p:cNvPr id="6" name="Diagram 5">
            <a:extLst>
              <a:ext uri="{FF2B5EF4-FFF2-40B4-BE49-F238E27FC236}">
                <a16:creationId xmlns:a16="http://schemas.microsoft.com/office/drawing/2014/main" id="{D9CB44A3-D832-54E5-56C9-8BE2C084AC8B}"/>
              </a:ext>
            </a:extLst>
          </p:cNvPr>
          <p:cNvGraphicFramePr/>
          <p:nvPr/>
        </p:nvGraphicFramePr>
        <p:xfrm>
          <a:off x="541325" y="1081086"/>
          <a:ext cx="5230301" cy="34479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Graphic 8">
            <a:extLst>
              <a:ext uri="{FF2B5EF4-FFF2-40B4-BE49-F238E27FC236}">
                <a16:creationId xmlns:a16="http://schemas.microsoft.com/office/drawing/2014/main" id="{C7CEAF57-D4AE-682F-4C3F-FA48E9454DBF}"/>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8393" y="1412966"/>
            <a:ext cx="363583" cy="363583"/>
          </a:xfrm>
          <a:prstGeom prst="rect">
            <a:avLst/>
          </a:prstGeom>
        </p:spPr>
      </p:pic>
      <p:pic>
        <p:nvPicPr>
          <p:cNvPr id="10" name="Graphic 9">
            <a:extLst>
              <a:ext uri="{FF2B5EF4-FFF2-40B4-BE49-F238E27FC236}">
                <a16:creationId xmlns:a16="http://schemas.microsoft.com/office/drawing/2014/main" id="{B09A25EF-3579-86FB-40BB-3A37B1E5DEF5}"/>
              </a:ext>
            </a:extLst>
          </p:cNvPr>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5820" y="2112401"/>
            <a:ext cx="363583" cy="363583"/>
          </a:xfrm>
          <a:prstGeom prst="rect">
            <a:avLst/>
          </a:prstGeom>
        </p:spPr>
      </p:pic>
      <p:pic>
        <p:nvPicPr>
          <p:cNvPr id="11" name="Graphic 10">
            <a:extLst>
              <a:ext uri="{FF2B5EF4-FFF2-40B4-BE49-F238E27FC236}">
                <a16:creationId xmlns:a16="http://schemas.microsoft.com/office/drawing/2014/main" id="{8F225E7E-52BC-2D43-2814-E60E3000D0A9}"/>
              </a:ext>
            </a:extLst>
          </p:cNvPr>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109225" y="2814192"/>
            <a:ext cx="363583" cy="363583"/>
          </a:xfrm>
          <a:prstGeom prst="rect">
            <a:avLst/>
          </a:prstGeom>
        </p:spPr>
      </p:pic>
      <p:pic>
        <p:nvPicPr>
          <p:cNvPr id="12" name="Graphic 11">
            <a:extLst>
              <a:ext uri="{FF2B5EF4-FFF2-40B4-BE49-F238E27FC236}">
                <a16:creationId xmlns:a16="http://schemas.microsoft.com/office/drawing/2014/main" id="{CC75DF5D-7585-A74B-8A77-B00A4CF9C3D5}"/>
              </a:ext>
            </a:extLst>
          </p:cNvPr>
          <p:cNvPicPr>
            <a:picLocks noChangeAspect="1"/>
          </p:cNvPicPr>
          <p:nvPr/>
        </p:nvPicPr>
        <p:blipFill>
          <a:blip r:embed="rId16">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46759" y="3802932"/>
            <a:ext cx="363583" cy="363583"/>
          </a:xfrm>
          <a:prstGeom prst="rect">
            <a:avLst/>
          </a:prstGeom>
        </p:spPr>
      </p:pic>
      <p:sp>
        <p:nvSpPr>
          <p:cNvPr id="8" name="Parallelogram 7">
            <a:extLst>
              <a:ext uri="{FF2B5EF4-FFF2-40B4-BE49-F238E27FC236}">
                <a16:creationId xmlns:a16="http://schemas.microsoft.com/office/drawing/2014/main" id="{259ABBD8-4874-02A3-D89F-8CFB375F43BB}"/>
              </a:ext>
            </a:extLst>
          </p:cNvPr>
          <p:cNvSpPr/>
          <p:nvPr/>
        </p:nvSpPr>
        <p:spPr>
          <a:xfrm>
            <a:off x="4429387" y="501968"/>
            <a:ext cx="4662401" cy="4139563"/>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4" name="knowledge">
            <a:hlinkClick r:id="" action="ppaction://media"/>
            <a:extLst>
              <a:ext uri="{FF2B5EF4-FFF2-40B4-BE49-F238E27FC236}">
                <a16:creationId xmlns:a16="http://schemas.microsoft.com/office/drawing/2014/main" id="{B86DBCD5-BF6F-E0C2-F497-6161DB6D9B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8">
            <a:duotone>
              <a:schemeClr val="accent3">
                <a:shade val="45000"/>
                <a:satMod val="135000"/>
              </a:schemeClr>
              <a:prstClr val="white"/>
            </a:duotone>
          </a:blip>
          <a:srcRect t="12798" r="-29410" b="31261"/>
          <a:stretch/>
        </p:blipFill>
        <p:spPr>
          <a:xfrm>
            <a:off x="4961909" y="491635"/>
            <a:ext cx="5409764" cy="4167678"/>
          </a:xfrm>
          <a:prstGeom prst="parallelogram">
            <a:avLst/>
          </a:prstGeom>
        </p:spPr>
      </p:pic>
      <p:sp>
        <p:nvSpPr>
          <p:cNvPr id="7" name="Rounded Rectangle 6">
            <a:extLst>
              <a:ext uri="{FF2B5EF4-FFF2-40B4-BE49-F238E27FC236}">
                <a16:creationId xmlns:a16="http://schemas.microsoft.com/office/drawing/2014/main" id="{79202247-10C5-1CC9-DB8A-9806E7CCFE34}"/>
              </a:ext>
            </a:extLst>
          </p:cNvPr>
          <p:cNvSpPr/>
          <p:nvPr/>
        </p:nvSpPr>
        <p:spPr>
          <a:xfrm>
            <a:off x="4029158" y="3633723"/>
            <a:ext cx="779705" cy="263106"/>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91440" bIns="45720" numCol="1" spcCol="0" rtlCol="0" fromWordArt="0" anchor="ctr" anchorCtr="0" forceAA="0" compatLnSpc="1">
            <a:prstTxWarp prst="textNoShape">
              <a:avLst/>
            </a:prstTxWarp>
            <a:noAutofit/>
          </a:bodyPr>
          <a:lstStyle/>
          <a:p>
            <a:r>
              <a:rPr lang="en-GB">
                <a:solidFill>
                  <a:schemeClr val="accent3"/>
                </a:solidFill>
              </a:rPr>
              <a:t>90 min</a:t>
            </a:r>
          </a:p>
        </p:txBody>
      </p:sp>
      <p:pic>
        <p:nvPicPr>
          <p:cNvPr id="5" name="Picture 4" descr="A picture containing gauge&#10;&#10;Description automatically generated">
            <a:extLst>
              <a:ext uri="{FF2B5EF4-FFF2-40B4-BE49-F238E27FC236}">
                <a16:creationId xmlns:a16="http://schemas.microsoft.com/office/drawing/2014/main" id="{2D2B3EEE-15E6-BDA8-2DF4-7E711A7D3957}"/>
              </a:ext>
            </a:extLst>
          </p:cNvPr>
          <p:cNvPicPr>
            <a:picLocks noChangeAspect="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84965" y="3673743"/>
            <a:ext cx="183066" cy="183066"/>
          </a:xfrm>
          <a:prstGeom prst="rect">
            <a:avLst/>
          </a:prstGeom>
        </p:spPr>
      </p:pic>
    </p:spTree>
    <p:extLst>
      <p:ext uri="{BB962C8B-B14F-4D97-AF65-F5344CB8AC3E}">
        <p14:creationId xmlns:p14="http://schemas.microsoft.com/office/powerpoint/2010/main" val="166702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66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repeatCount="indefinite" fill="remove" display="0">
                  <p:stCondLst>
                    <p:cond delay="indefinite"/>
                  </p:stCondLst>
                </p:cTn>
                <p:tgtEl>
                  <p:spTgt spid="1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1E73A-B04D-1848-86CE-D17D4E04F2F6}"/>
              </a:ext>
            </a:extLst>
          </p:cNvPr>
          <p:cNvSpPr>
            <a:spLocks noGrp="1"/>
          </p:cNvSpPr>
          <p:nvPr>
            <p:ph type="title"/>
          </p:nvPr>
        </p:nvSpPr>
        <p:spPr>
          <a:xfrm>
            <a:off x="468313" y="766763"/>
            <a:ext cx="7569200" cy="249237"/>
          </a:xfrm>
          <a:prstGeom prst="rect">
            <a:avLst/>
          </a:prstGeom>
        </p:spPr>
        <p:txBody>
          <a:bodyPr/>
          <a:lstStyle/>
          <a:p>
            <a:pPr defTabSz="685434" eaLnBrk="1" fontAlgn="auto" hangingPunct="1">
              <a:spcAft>
                <a:spcPts val="0"/>
              </a:spcAft>
              <a:defRPr/>
            </a:pPr>
            <a:endParaRPr lang="nl-NL" sz="2099">
              <a:ea typeface="Calibri Light" panose="020F0302020204030204" pitchFamily="34" charset="0"/>
            </a:endParaRPr>
          </a:p>
        </p:txBody>
      </p:sp>
      <p:pic>
        <p:nvPicPr>
          <p:cNvPr id="5" name="Picture Placeholder 4">
            <a:extLst>
              <a:ext uri="{FF2B5EF4-FFF2-40B4-BE49-F238E27FC236}">
                <a16:creationId xmlns:a16="http://schemas.microsoft.com/office/drawing/2014/main" id="{D0045377-A4D5-0747-A62A-D39876A07CF1}"/>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113" b="113"/>
          <a:stretch>
            <a:fillRect/>
          </a:stretch>
        </p:blipFill>
        <p:spPr bwMode="auto">
          <a:xfrm>
            <a:off x="0" y="484188"/>
            <a:ext cx="9144000" cy="4175125"/>
          </a:xfrm>
          <a:extLst>
            <a:ext uri="{91240B29-F687-4f45-9708-019B960494DF}"/>
          </a:extLst>
        </p:spPr>
      </p:pic>
      <p:sp>
        <p:nvSpPr>
          <p:cNvPr id="2" name="Slide Number Placeholder 1">
            <a:extLst>
              <a:ext uri="{FF2B5EF4-FFF2-40B4-BE49-F238E27FC236}">
                <a16:creationId xmlns:a16="http://schemas.microsoft.com/office/drawing/2014/main" id="{443ABE1B-8FED-7544-B3D2-DCF510214423}"/>
              </a:ext>
            </a:extLst>
          </p:cNvPr>
          <p:cNvSpPr>
            <a:spLocks noGrp="1"/>
          </p:cNvSpPr>
          <p:nvPr>
            <p:ph type="sldNum" sz="quarter" idx="16"/>
          </p:nvPr>
        </p:nvSpPr>
        <p:spPr/>
        <p:txBody>
          <a:bodyPr/>
          <a:lstStyle/>
          <a:p>
            <a:pPr>
              <a:defRPr/>
            </a:pPr>
            <a:fld id="{EAB33FE8-183E-F743-8747-29AC1C882201}" type="slidenum">
              <a:rPr lang="nl-NL" altLang="en-US" smtClean="0"/>
              <a:pPr>
                <a:defRPr/>
              </a:pPr>
              <a:t>40</a:t>
            </a:fld>
            <a:endParaRPr lang="nl-NL" altLang="en-US"/>
          </a:p>
        </p:txBody>
      </p:sp>
      <p:sp>
        <p:nvSpPr>
          <p:cNvPr id="4" name="Rectangle 3">
            <a:extLst>
              <a:ext uri="{FF2B5EF4-FFF2-40B4-BE49-F238E27FC236}">
                <a16:creationId xmlns:a16="http://schemas.microsoft.com/office/drawing/2014/main" id="{6FD85C1D-9D46-5CE5-F8F4-11D32727DCC7}"/>
              </a:ext>
            </a:extLst>
          </p:cNvPr>
          <p:cNvSpPr/>
          <p:nvPr/>
        </p:nvSpPr>
        <p:spPr>
          <a:xfrm>
            <a:off x="0" y="4790135"/>
            <a:ext cx="164989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TextBox 5">
            <a:extLst>
              <a:ext uri="{FF2B5EF4-FFF2-40B4-BE49-F238E27FC236}">
                <a16:creationId xmlns:a16="http://schemas.microsoft.com/office/drawing/2014/main" id="{A7811937-ECDD-F10C-8580-29CAC4D62857}"/>
              </a:ext>
            </a:extLst>
          </p:cNvPr>
          <p:cNvSpPr txBox="1"/>
          <p:nvPr/>
        </p:nvSpPr>
        <p:spPr>
          <a:xfrm>
            <a:off x="57600" y="4813113"/>
            <a:ext cx="8699021" cy="215444"/>
          </a:xfrm>
          <a:prstGeom prst="rect">
            <a:avLst/>
          </a:prstGeom>
          <a:noFill/>
        </p:spPr>
        <p:txBody>
          <a:bodyPr wrap="square">
            <a:spAutoFit/>
          </a:bodyPr>
          <a:lstStyle/>
          <a:p>
            <a:r>
              <a:rPr lang="en-GB" sz="800">
                <a:solidFill>
                  <a:schemeClr val="accent3"/>
                </a:solidFill>
              </a:rPr>
              <a:t>© 2023 </a:t>
            </a:r>
            <a:r>
              <a:rPr lang="en-GB" sz="800" err="1">
                <a:solidFill>
                  <a:schemeClr val="accent3"/>
                </a:solidFill>
              </a:rPr>
              <a:t>Northwave</a:t>
            </a:r>
            <a:r>
              <a:rPr lang="en-GB" sz="800">
                <a:solidFill>
                  <a:schemeClr val="accent3"/>
                </a:solidFill>
              </a:rPr>
              <a:t> – All rights reserved – </a:t>
            </a:r>
            <a:r>
              <a:rPr lang="en-GB" sz="800">
                <a:solidFill>
                  <a:schemeClr val="accent3"/>
                </a:solidFill>
                <a:hlinkClick r:id="rId4">
                  <a:extLst>
                    <a:ext uri="{A12FA001-AC4F-418D-AE19-62706E023703}">
                      <ahyp:hlinkClr xmlns:ahyp="http://schemas.microsoft.com/office/drawing/2018/hyperlinkcolor" val="tx"/>
                    </a:ext>
                  </a:extLst>
                </a:hlinkClick>
              </a:rPr>
              <a:t>www.northwave-cybersecurity.com</a:t>
            </a:r>
            <a:endParaRPr lang="en-GB" sz="800">
              <a:solidFill>
                <a:schemeClr val="accent3"/>
              </a:solidFill>
            </a:endParaRPr>
          </a:p>
        </p:txBody>
      </p:sp>
    </p:spTree>
    <p:extLst>
      <p:ext uri="{BB962C8B-B14F-4D97-AF65-F5344CB8AC3E}">
        <p14:creationId xmlns:p14="http://schemas.microsoft.com/office/powerpoint/2010/main" val="94142023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p:txBody>
          <a:bodyPr/>
          <a:lstStyle/>
          <a:p>
            <a:r>
              <a:rPr lang="en-NL"/>
              <a:t>Virtual memory</a:t>
            </a:r>
          </a:p>
          <a:p>
            <a:pPr marL="285750" indent="-285750">
              <a:buFont typeface="Wingdings" pitchFamily="2" charset="2"/>
              <a:buChar char="§"/>
            </a:pPr>
            <a:r>
              <a:rPr lang="en-GB" sz="1400" err="1">
                <a:solidFill>
                  <a:schemeClr val="accent3"/>
                </a:solidFill>
                <a:latin typeface="Menlo" panose="020B0609030804020204" pitchFamily="49" charset="0"/>
                <a:ea typeface="Menlo" panose="020B0609030804020204" pitchFamily="49" charset="0"/>
                <a:cs typeface="Menlo" panose="020B0609030804020204" pitchFamily="49" charset="0"/>
              </a:rPr>
              <a:t>lsass.exe</a:t>
            </a:r>
            <a:endParaRPr lang="en-GB">
              <a:solidFill>
                <a:schemeClr val="accent3"/>
              </a:solidFill>
            </a:endParaRPr>
          </a:p>
          <a:p>
            <a:pPr marL="285750" indent="-285750">
              <a:buFont typeface="Wingdings" pitchFamily="2" charset="2"/>
              <a:buChar char="§"/>
            </a:pPr>
            <a:endParaRPr lang="en-NL"/>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5</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a:xfrm>
            <a:off x="541325" y="614485"/>
            <a:ext cx="5665747" cy="230188"/>
          </a:xfrm>
        </p:spPr>
        <p:txBody>
          <a:bodyPr/>
          <a:lstStyle/>
          <a:p>
            <a:r>
              <a:rPr lang="en-NL"/>
              <a:t>Computer </a:t>
            </a:r>
            <a:r>
              <a:rPr lang="en-GB"/>
              <a:t>Architecture 101</a:t>
            </a:r>
            <a:endParaRPr lang="en-NL"/>
          </a:p>
        </p:txBody>
      </p:sp>
      <p:pic>
        <p:nvPicPr>
          <p:cNvPr id="5" name="Picture 4">
            <a:extLst>
              <a:ext uri="{FF2B5EF4-FFF2-40B4-BE49-F238E27FC236}">
                <a16:creationId xmlns:a16="http://schemas.microsoft.com/office/drawing/2014/main" id="{1F0A7CAA-F678-B82E-ABB2-519679E7867A}"/>
              </a:ext>
            </a:extLst>
          </p:cNvPr>
          <p:cNvPicPr>
            <a:picLocks noChangeAspect="1"/>
          </p:cNvPicPr>
          <p:nvPr/>
        </p:nvPicPr>
        <p:blipFill>
          <a:blip r:embed="rId3">
            <a:duotone>
              <a:schemeClr val="accent3">
                <a:shade val="45000"/>
                <a:satMod val="135000"/>
              </a:schemeClr>
              <a:prstClr val="white"/>
            </a:duotone>
          </a:blip>
          <a:stretch>
            <a:fillRect/>
          </a:stretch>
        </p:blipFill>
        <p:spPr>
          <a:xfrm rot="5400000">
            <a:off x="4254500" y="2254250"/>
            <a:ext cx="635000" cy="635000"/>
          </a:xfrm>
          <a:prstGeom prst="rect">
            <a:avLst/>
          </a:prstGeom>
        </p:spPr>
      </p:pic>
      <p:sp>
        <p:nvSpPr>
          <p:cNvPr id="6" name="TextBox 5">
            <a:extLst>
              <a:ext uri="{FF2B5EF4-FFF2-40B4-BE49-F238E27FC236}">
                <a16:creationId xmlns:a16="http://schemas.microsoft.com/office/drawing/2014/main" id="{BDC0613D-EBC2-127E-6418-D2A86F2AC936}"/>
              </a:ext>
            </a:extLst>
          </p:cNvPr>
          <p:cNvSpPr txBox="1"/>
          <p:nvPr/>
        </p:nvSpPr>
        <p:spPr>
          <a:xfrm>
            <a:off x="4254499" y="2017837"/>
            <a:ext cx="634999" cy="314231"/>
          </a:xfrm>
          <a:prstGeom prst="rect">
            <a:avLst/>
          </a:prstGeom>
          <a:solidFill>
            <a:schemeClr val="bg1"/>
          </a:solidFill>
        </p:spPr>
        <p:txBody>
          <a:bodyPr wrap="square" lIns="0" tIns="0" rIns="0" bIns="0" rtlCol="0" anchor="b">
            <a:noAutofit/>
          </a:bodyPr>
          <a:lstStyle/>
          <a:p>
            <a:pPr algn="ctr">
              <a:lnSpc>
                <a:spcPct val="80000"/>
              </a:lnSpc>
              <a:spcBef>
                <a:spcPts val="600"/>
              </a:spcBef>
              <a:spcAft>
                <a:spcPts val="600"/>
              </a:spcAft>
            </a:pPr>
            <a:r>
              <a:rPr lang="en-GB" sz="1100" b="1">
                <a:solidFill>
                  <a:schemeClr val="accent3"/>
                </a:solidFill>
                <a:latin typeface="+mn-lt"/>
              </a:rPr>
              <a:t>Virtual</a:t>
            </a:r>
            <a:br>
              <a:rPr lang="en-GB" sz="1100" b="1">
                <a:solidFill>
                  <a:schemeClr val="accent3"/>
                </a:solidFill>
                <a:latin typeface="+mn-lt"/>
              </a:rPr>
            </a:br>
            <a:r>
              <a:rPr lang="en-GB" sz="1100" b="1">
                <a:solidFill>
                  <a:schemeClr val="accent3"/>
                </a:solidFill>
                <a:latin typeface="+mn-lt"/>
              </a:rPr>
              <a:t>Memory</a:t>
            </a:r>
          </a:p>
        </p:txBody>
      </p:sp>
      <p:cxnSp>
        <p:nvCxnSpPr>
          <p:cNvPr id="7" name="Straight Arrow Connector 129">
            <a:extLst>
              <a:ext uri="{FF2B5EF4-FFF2-40B4-BE49-F238E27FC236}">
                <a16:creationId xmlns:a16="http://schemas.microsoft.com/office/drawing/2014/main" id="{44A7705B-D5EE-CC0D-9A4C-B35846BEED5C}"/>
              </a:ext>
            </a:extLst>
          </p:cNvPr>
          <p:cNvCxnSpPr>
            <a:cxnSpLocks/>
            <a:stCxn id="5" idx="2"/>
          </p:cNvCxnSpPr>
          <p:nvPr/>
        </p:nvCxnSpPr>
        <p:spPr>
          <a:xfrm rot="10800000">
            <a:off x="0" y="2571750"/>
            <a:ext cx="4254500" cy="1"/>
          </a:xfrm>
          <a:prstGeom prst="bentConnector3">
            <a:avLst>
              <a:gd name="adj1" fmla="val 50000"/>
            </a:avLst>
          </a:prstGeom>
          <a:ln w="19050">
            <a:gradFill flip="none" rotWithShape="1">
              <a:gsLst>
                <a:gs pos="100000">
                  <a:schemeClr val="accent2"/>
                </a:gs>
                <a:gs pos="0">
                  <a:schemeClr val="accent1">
                    <a:lumMod val="60000"/>
                    <a:lumOff val="40000"/>
                    <a:alpha val="7000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9" name="Table 19">
            <a:extLst>
              <a:ext uri="{FF2B5EF4-FFF2-40B4-BE49-F238E27FC236}">
                <a16:creationId xmlns:a16="http://schemas.microsoft.com/office/drawing/2014/main" id="{3EE8D875-64BB-64DA-3E71-EFFA0F836F1C}"/>
              </a:ext>
            </a:extLst>
          </p:cNvPr>
          <p:cNvGraphicFramePr>
            <a:graphicFrameLocks noGrp="1"/>
          </p:cNvGraphicFramePr>
          <p:nvPr/>
        </p:nvGraphicFramePr>
        <p:xfrm>
          <a:off x="6334432" y="487022"/>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0">
                          <a:solidFill>
                            <a:schemeClr val="tx1">
                              <a:lumMod val="50000"/>
                              <a:lumOff val="50000"/>
                            </a:schemeClr>
                          </a:solidFill>
                        </a:rPr>
                        <a:t>0x82AD1000</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360526398"/>
                  </a:ext>
                </a:extLst>
              </a:tr>
              <a:tr h="278330">
                <a:tc>
                  <a:txBody>
                    <a:bodyPr/>
                    <a:lstStyle/>
                    <a:p>
                      <a:r>
                        <a:rPr lang="en-GB" sz="1200" b="0">
                          <a:solidFill>
                            <a:schemeClr val="tx1">
                              <a:lumMod val="50000"/>
                              <a:lumOff val="50000"/>
                            </a:schemeClr>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7699250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2</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638355618"/>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sp>
        <p:nvSpPr>
          <p:cNvPr id="10" name="TextBox 9">
            <a:extLst>
              <a:ext uri="{FF2B5EF4-FFF2-40B4-BE49-F238E27FC236}">
                <a16:creationId xmlns:a16="http://schemas.microsoft.com/office/drawing/2014/main" id="{A873ADBB-50EC-223A-327E-8085A5B44B6C}"/>
              </a:ext>
            </a:extLst>
          </p:cNvPr>
          <p:cNvSpPr txBox="1"/>
          <p:nvPr/>
        </p:nvSpPr>
        <p:spPr>
          <a:xfrm>
            <a:off x="0" y="2332068"/>
            <a:ext cx="4254497"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mov rax, [rax]</a:t>
            </a:r>
          </a:p>
        </p:txBody>
      </p:sp>
      <p:sp>
        <p:nvSpPr>
          <p:cNvPr id="11" name="TextBox 10">
            <a:extLst>
              <a:ext uri="{FF2B5EF4-FFF2-40B4-BE49-F238E27FC236}">
                <a16:creationId xmlns:a16="http://schemas.microsoft.com/office/drawing/2014/main" id="{562C7C52-5354-37C3-3EFF-73130EE5DAEA}"/>
              </a:ext>
            </a:extLst>
          </p:cNvPr>
          <p:cNvSpPr txBox="1"/>
          <p:nvPr/>
        </p:nvSpPr>
        <p:spPr>
          <a:xfrm>
            <a:off x="-3" y="2572896"/>
            <a:ext cx="4254500"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rax contains address of some LSASS credential</a:t>
            </a:r>
          </a:p>
        </p:txBody>
      </p:sp>
      <p:graphicFrame>
        <p:nvGraphicFramePr>
          <p:cNvPr id="8" name="Table 19">
            <a:extLst>
              <a:ext uri="{FF2B5EF4-FFF2-40B4-BE49-F238E27FC236}">
                <a16:creationId xmlns:a16="http://schemas.microsoft.com/office/drawing/2014/main" id="{C13DAF8C-C6F8-806C-FCF8-1AF9AFC3D2E6}"/>
              </a:ext>
            </a:extLst>
          </p:cNvPr>
          <p:cNvGraphicFramePr>
            <a:graphicFrameLocks noGrp="1"/>
          </p:cNvGraphicFramePr>
          <p:nvPr>
            <p:extLst>
              <p:ext uri="{D42A27DB-BD31-4B8C-83A1-F6EECF244321}">
                <p14:modId xmlns:p14="http://schemas.microsoft.com/office/powerpoint/2010/main" val="1672389466"/>
              </p:ext>
            </p:extLst>
          </p:nvPr>
        </p:nvGraphicFramePr>
        <p:xfrm>
          <a:off x="6334432" y="487022"/>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1">
                          <a:solidFill>
                            <a:schemeClr val="tx1"/>
                          </a:solidFill>
                        </a:rPr>
                        <a:t>0x82AD1000</a:t>
                      </a:r>
                    </a:p>
                  </a:txBody>
                  <a:tcPr/>
                </a:tc>
                <a:tc>
                  <a:txBody>
                    <a:bodyPr/>
                    <a:lstStyle/>
                    <a:p>
                      <a:r>
                        <a:rPr lang="en-GB" sz="1200" b="1">
                          <a:solidFill>
                            <a:schemeClr val="tx1"/>
                          </a:solidFill>
                        </a:rPr>
                        <a:t>0x70</a:t>
                      </a:r>
                    </a:p>
                  </a:txBody>
                  <a:tcPr/>
                </a:tc>
                <a:extLst>
                  <a:ext uri="{0D108BD9-81ED-4DB2-BD59-A6C34878D82A}">
                    <a16:rowId xmlns:a16="http://schemas.microsoft.com/office/drawing/2014/main" val="2360526398"/>
                  </a:ext>
                </a:extLst>
              </a:tr>
              <a:tr h="278330">
                <a:tc>
                  <a:txBody>
                    <a:bodyPr/>
                    <a:lstStyle/>
                    <a:p>
                      <a:r>
                        <a:rPr lang="en-GB" sz="1200" b="1">
                          <a:solidFill>
                            <a:schemeClr val="tx1"/>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0x61</a:t>
                      </a:r>
                    </a:p>
                  </a:txBody>
                  <a:tcPr/>
                </a:tc>
                <a:extLst>
                  <a:ext uri="{0D108BD9-81ED-4DB2-BD59-A6C34878D82A}">
                    <a16:rowId xmlns:a16="http://schemas.microsoft.com/office/drawing/2014/main" val="3769925036"/>
                  </a:ext>
                </a:extLst>
              </a:tr>
              <a:tr h="278330">
                <a:tc>
                  <a:txBody>
                    <a:bodyPr/>
                    <a:lstStyle/>
                    <a:p>
                      <a:r>
                        <a:rPr lang="en-GB" sz="1200" b="1">
                          <a:solidFill>
                            <a:schemeClr val="tx1"/>
                          </a:solidFill>
                        </a:rPr>
                        <a:t>0x82AD1002</a:t>
                      </a:r>
                    </a:p>
                  </a:txBody>
                  <a:tcPr/>
                </a:tc>
                <a:tc>
                  <a:txBody>
                    <a:bodyPr/>
                    <a:lstStyle/>
                    <a:p>
                      <a:r>
                        <a:rPr lang="en-GB" sz="1200" b="1">
                          <a:solidFill>
                            <a:schemeClr val="tx1"/>
                          </a:solidFill>
                        </a:rPr>
                        <a:t>0x73</a:t>
                      </a:r>
                    </a:p>
                  </a:txBody>
                  <a:tcPr/>
                </a:tc>
                <a:extLst>
                  <a:ext uri="{0D108BD9-81ED-4DB2-BD59-A6C34878D82A}">
                    <a16:rowId xmlns:a16="http://schemas.microsoft.com/office/drawing/2014/main" val="638355618"/>
                  </a:ext>
                </a:extLst>
              </a:tr>
              <a:tr h="278330">
                <a:tc>
                  <a:txBody>
                    <a:bodyPr/>
                    <a:lstStyle/>
                    <a:p>
                      <a:r>
                        <a:rPr lang="en-GB" sz="1200" b="1">
                          <a:solidFill>
                            <a:schemeClr val="tx1"/>
                          </a:solidFill>
                        </a:rPr>
                        <a:t>0x82AD1003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0x73</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cxnSp>
        <p:nvCxnSpPr>
          <p:cNvPr id="12" name="Straight Arrow Connector 129">
            <a:extLst>
              <a:ext uri="{FF2B5EF4-FFF2-40B4-BE49-F238E27FC236}">
                <a16:creationId xmlns:a16="http://schemas.microsoft.com/office/drawing/2014/main" id="{84189575-153F-19AC-D943-0BC2E27EC477}"/>
              </a:ext>
            </a:extLst>
          </p:cNvPr>
          <p:cNvCxnSpPr>
            <a:cxnSpLocks/>
            <a:stCxn id="13" idx="1"/>
          </p:cNvCxnSpPr>
          <p:nvPr/>
        </p:nvCxnSpPr>
        <p:spPr>
          <a:xfrm rot="10800000" flipV="1">
            <a:off x="4889500" y="1341362"/>
            <a:ext cx="1136614" cy="1230388"/>
          </a:xfrm>
          <a:prstGeom prst="bentConnector3">
            <a:avLst>
              <a:gd name="adj1" fmla="val 74887"/>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5424D400-9957-A4B2-D00F-5F143EAD73C3}"/>
              </a:ext>
            </a:extLst>
          </p:cNvPr>
          <p:cNvSpPr/>
          <p:nvPr/>
        </p:nvSpPr>
        <p:spPr>
          <a:xfrm>
            <a:off x="6026114" y="774983"/>
            <a:ext cx="203931" cy="113275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366E78F5-7677-9B6E-8611-11727FF0E68F}"/>
              </a:ext>
            </a:extLst>
          </p:cNvPr>
          <p:cNvSpPr txBox="1"/>
          <p:nvPr/>
        </p:nvSpPr>
        <p:spPr>
          <a:xfrm>
            <a:off x="5170636" y="1081086"/>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int</a:t>
            </a:r>
          </a:p>
        </p:txBody>
      </p:sp>
      <p:sp>
        <p:nvSpPr>
          <p:cNvPr id="15" name="TextBox 14">
            <a:extLst>
              <a:ext uri="{FF2B5EF4-FFF2-40B4-BE49-F238E27FC236}">
                <a16:creationId xmlns:a16="http://schemas.microsoft.com/office/drawing/2014/main" id="{DB43EB84-E12A-FD61-9E4B-B2665D8CB71B}"/>
              </a:ext>
            </a:extLst>
          </p:cNvPr>
          <p:cNvSpPr txBox="1"/>
          <p:nvPr/>
        </p:nvSpPr>
        <p:spPr>
          <a:xfrm>
            <a:off x="5165208" y="1359105"/>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4 bytes</a:t>
            </a:r>
          </a:p>
        </p:txBody>
      </p:sp>
    </p:spTree>
    <p:extLst>
      <p:ext uri="{BB962C8B-B14F-4D97-AF65-F5344CB8AC3E}">
        <p14:creationId xmlns:p14="http://schemas.microsoft.com/office/powerpoint/2010/main" val="3208156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p:txBody>
          <a:bodyPr/>
          <a:lstStyle/>
          <a:p>
            <a:r>
              <a:rPr lang="en-NL"/>
              <a:t>Virtual memory</a:t>
            </a:r>
          </a:p>
          <a:p>
            <a:pPr marL="285750" indent="-285750">
              <a:buFont typeface="Wingdings" pitchFamily="2" charset="2"/>
              <a:buChar char="§"/>
            </a:pPr>
            <a:r>
              <a:rPr lang="en-GB" sz="1400" err="1">
                <a:solidFill>
                  <a:schemeClr val="accent3"/>
                </a:solidFill>
                <a:latin typeface="Menlo" panose="020B0609030804020204" pitchFamily="49" charset="0"/>
                <a:ea typeface="Menlo" panose="020B0609030804020204" pitchFamily="49" charset="0"/>
                <a:cs typeface="Menlo" panose="020B0609030804020204" pitchFamily="49" charset="0"/>
              </a:rPr>
              <a:t>my_malware.exe</a:t>
            </a:r>
            <a:endParaRPr lang="en-GB">
              <a:solidFill>
                <a:schemeClr val="accent3"/>
              </a:solidFill>
            </a:endParaRPr>
          </a:p>
          <a:p>
            <a:pPr marL="285750" indent="-285750">
              <a:buFont typeface="Wingdings" pitchFamily="2" charset="2"/>
              <a:buChar char="§"/>
            </a:pPr>
            <a:endParaRPr lang="en-NL"/>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6</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a:xfrm>
            <a:off x="541325" y="614485"/>
            <a:ext cx="5665747" cy="230188"/>
          </a:xfrm>
        </p:spPr>
        <p:txBody>
          <a:bodyPr/>
          <a:lstStyle/>
          <a:p>
            <a:r>
              <a:rPr lang="en-NL"/>
              <a:t>Computer </a:t>
            </a:r>
            <a:r>
              <a:rPr lang="en-GB"/>
              <a:t>Architecture 101</a:t>
            </a:r>
            <a:endParaRPr lang="en-NL"/>
          </a:p>
        </p:txBody>
      </p:sp>
      <p:pic>
        <p:nvPicPr>
          <p:cNvPr id="5" name="Picture 4">
            <a:extLst>
              <a:ext uri="{FF2B5EF4-FFF2-40B4-BE49-F238E27FC236}">
                <a16:creationId xmlns:a16="http://schemas.microsoft.com/office/drawing/2014/main" id="{1F0A7CAA-F678-B82E-ABB2-519679E7867A}"/>
              </a:ext>
            </a:extLst>
          </p:cNvPr>
          <p:cNvPicPr>
            <a:picLocks noChangeAspect="1"/>
          </p:cNvPicPr>
          <p:nvPr/>
        </p:nvPicPr>
        <p:blipFill>
          <a:blip r:embed="rId3">
            <a:duotone>
              <a:schemeClr val="accent3">
                <a:shade val="45000"/>
                <a:satMod val="135000"/>
              </a:schemeClr>
              <a:prstClr val="white"/>
            </a:duotone>
          </a:blip>
          <a:stretch>
            <a:fillRect/>
          </a:stretch>
        </p:blipFill>
        <p:spPr>
          <a:xfrm rot="5400000">
            <a:off x="4254500" y="2254250"/>
            <a:ext cx="635000" cy="635000"/>
          </a:xfrm>
          <a:prstGeom prst="rect">
            <a:avLst/>
          </a:prstGeom>
        </p:spPr>
      </p:pic>
      <p:sp>
        <p:nvSpPr>
          <p:cNvPr id="6" name="TextBox 5">
            <a:extLst>
              <a:ext uri="{FF2B5EF4-FFF2-40B4-BE49-F238E27FC236}">
                <a16:creationId xmlns:a16="http://schemas.microsoft.com/office/drawing/2014/main" id="{BDC0613D-EBC2-127E-6418-D2A86F2AC936}"/>
              </a:ext>
            </a:extLst>
          </p:cNvPr>
          <p:cNvSpPr txBox="1"/>
          <p:nvPr/>
        </p:nvSpPr>
        <p:spPr>
          <a:xfrm>
            <a:off x="4254499" y="2017837"/>
            <a:ext cx="634999" cy="314231"/>
          </a:xfrm>
          <a:prstGeom prst="rect">
            <a:avLst/>
          </a:prstGeom>
          <a:solidFill>
            <a:schemeClr val="bg1"/>
          </a:solidFill>
        </p:spPr>
        <p:txBody>
          <a:bodyPr wrap="square" lIns="0" tIns="0" rIns="0" bIns="0" rtlCol="0" anchor="b">
            <a:noAutofit/>
          </a:bodyPr>
          <a:lstStyle/>
          <a:p>
            <a:pPr algn="ctr">
              <a:lnSpc>
                <a:spcPct val="80000"/>
              </a:lnSpc>
              <a:spcBef>
                <a:spcPts val="600"/>
              </a:spcBef>
              <a:spcAft>
                <a:spcPts val="600"/>
              </a:spcAft>
            </a:pPr>
            <a:r>
              <a:rPr lang="en-GB" sz="1100" b="1">
                <a:solidFill>
                  <a:schemeClr val="accent3"/>
                </a:solidFill>
                <a:latin typeface="+mn-lt"/>
              </a:rPr>
              <a:t>Virtual</a:t>
            </a:r>
            <a:br>
              <a:rPr lang="en-GB" sz="1100" b="1">
                <a:solidFill>
                  <a:schemeClr val="accent3"/>
                </a:solidFill>
                <a:latin typeface="+mn-lt"/>
              </a:rPr>
            </a:br>
            <a:r>
              <a:rPr lang="en-GB" sz="1100" b="1">
                <a:solidFill>
                  <a:schemeClr val="accent3"/>
                </a:solidFill>
                <a:latin typeface="+mn-lt"/>
              </a:rPr>
              <a:t>Memory</a:t>
            </a:r>
          </a:p>
        </p:txBody>
      </p:sp>
      <p:cxnSp>
        <p:nvCxnSpPr>
          <p:cNvPr id="7" name="Straight Arrow Connector 129">
            <a:extLst>
              <a:ext uri="{FF2B5EF4-FFF2-40B4-BE49-F238E27FC236}">
                <a16:creationId xmlns:a16="http://schemas.microsoft.com/office/drawing/2014/main" id="{44A7705B-D5EE-CC0D-9A4C-B35846BEED5C}"/>
              </a:ext>
            </a:extLst>
          </p:cNvPr>
          <p:cNvCxnSpPr>
            <a:cxnSpLocks/>
            <a:stCxn id="5" idx="2"/>
          </p:cNvCxnSpPr>
          <p:nvPr/>
        </p:nvCxnSpPr>
        <p:spPr>
          <a:xfrm rot="10800000">
            <a:off x="0" y="2571750"/>
            <a:ext cx="4254500" cy="1"/>
          </a:xfrm>
          <a:prstGeom prst="bentConnector3">
            <a:avLst>
              <a:gd name="adj1" fmla="val 50000"/>
            </a:avLst>
          </a:prstGeom>
          <a:ln w="19050">
            <a:gradFill flip="none" rotWithShape="1">
              <a:gsLst>
                <a:gs pos="100000">
                  <a:schemeClr val="accent2"/>
                </a:gs>
                <a:gs pos="0">
                  <a:schemeClr val="accent1">
                    <a:lumMod val="60000"/>
                    <a:lumOff val="40000"/>
                    <a:alpha val="7000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9" name="Table 19">
            <a:extLst>
              <a:ext uri="{FF2B5EF4-FFF2-40B4-BE49-F238E27FC236}">
                <a16:creationId xmlns:a16="http://schemas.microsoft.com/office/drawing/2014/main" id="{3EE8D875-64BB-64DA-3E71-EFFA0F836F1C}"/>
              </a:ext>
            </a:extLst>
          </p:cNvPr>
          <p:cNvGraphicFramePr>
            <a:graphicFrameLocks noGrp="1"/>
          </p:cNvGraphicFramePr>
          <p:nvPr/>
        </p:nvGraphicFramePr>
        <p:xfrm>
          <a:off x="6334432" y="487022"/>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0">
                          <a:solidFill>
                            <a:schemeClr val="tx1">
                              <a:lumMod val="50000"/>
                              <a:lumOff val="50000"/>
                            </a:schemeClr>
                          </a:solidFill>
                        </a:rPr>
                        <a:t>0x82AD1000</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360526398"/>
                  </a:ext>
                </a:extLst>
              </a:tr>
              <a:tr h="278330">
                <a:tc>
                  <a:txBody>
                    <a:bodyPr/>
                    <a:lstStyle/>
                    <a:p>
                      <a:r>
                        <a:rPr lang="en-GB" sz="1200" b="0">
                          <a:solidFill>
                            <a:schemeClr val="tx1">
                              <a:lumMod val="50000"/>
                              <a:lumOff val="50000"/>
                            </a:schemeClr>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7699250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2</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638355618"/>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sp>
        <p:nvSpPr>
          <p:cNvPr id="10" name="TextBox 9">
            <a:extLst>
              <a:ext uri="{FF2B5EF4-FFF2-40B4-BE49-F238E27FC236}">
                <a16:creationId xmlns:a16="http://schemas.microsoft.com/office/drawing/2014/main" id="{A873ADBB-50EC-223A-327E-8085A5B44B6C}"/>
              </a:ext>
            </a:extLst>
          </p:cNvPr>
          <p:cNvSpPr txBox="1"/>
          <p:nvPr/>
        </p:nvSpPr>
        <p:spPr>
          <a:xfrm>
            <a:off x="0" y="2332068"/>
            <a:ext cx="4254497"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mov rax, [rax]</a:t>
            </a:r>
          </a:p>
        </p:txBody>
      </p:sp>
      <p:sp>
        <p:nvSpPr>
          <p:cNvPr id="11" name="TextBox 10">
            <a:extLst>
              <a:ext uri="{FF2B5EF4-FFF2-40B4-BE49-F238E27FC236}">
                <a16:creationId xmlns:a16="http://schemas.microsoft.com/office/drawing/2014/main" id="{562C7C52-5354-37C3-3EFF-73130EE5DAEA}"/>
              </a:ext>
            </a:extLst>
          </p:cNvPr>
          <p:cNvSpPr txBox="1"/>
          <p:nvPr/>
        </p:nvSpPr>
        <p:spPr>
          <a:xfrm>
            <a:off x="-3" y="2572896"/>
            <a:ext cx="4254500"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rax contains address of some LSASS credential</a:t>
            </a:r>
          </a:p>
        </p:txBody>
      </p:sp>
      <p:graphicFrame>
        <p:nvGraphicFramePr>
          <p:cNvPr id="8" name="Table 19">
            <a:extLst>
              <a:ext uri="{FF2B5EF4-FFF2-40B4-BE49-F238E27FC236}">
                <a16:creationId xmlns:a16="http://schemas.microsoft.com/office/drawing/2014/main" id="{C13DAF8C-C6F8-806C-FCF8-1AF9AFC3D2E6}"/>
              </a:ext>
            </a:extLst>
          </p:cNvPr>
          <p:cNvGraphicFramePr>
            <a:graphicFrameLocks noGrp="1"/>
          </p:cNvGraphicFramePr>
          <p:nvPr>
            <p:extLst>
              <p:ext uri="{D42A27DB-BD31-4B8C-83A1-F6EECF244321}">
                <p14:modId xmlns:p14="http://schemas.microsoft.com/office/powerpoint/2010/main" val="1172142829"/>
              </p:ext>
            </p:extLst>
          </p:nvPr>
        </p:nvGraphicFramePr>
        <p:xfrm>
          <a:off x="6334432" y="487022"/>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1">
                          <a:solidFill>
                            <a:schemeClr val="tx1"/>
                          </a:solidFill>
                        </a:rPr>
                        <a:t>0x82AD1000</a:t>
                      </a:r>
                    </a:p>
                  </a:txBody>
                  <a:tcPr/>
                </a:tc>
                <a:tc>
                  <a:txBody>
                    <a:bodyPr/>
                    <a:lstStyle/>
                    <a:p>
                      <a:r>
                        <a:rPr lang="en-GB" sz="1200" b="1">
                          <a:solidFill>
                            <a:schemeClr val="tx1"/>
                          </a:solidFill>
                        </a:rPr>
                        <a:t>0x00</a:t>
                      </a:r>
                    </a:p>
                  </a:txBody>
                  <a:tcPr/>
                </a:tc>
                <a:extLst>
                  <a:ext uri="{0D108BD9-81ED-4DB2-BD59-A6C34878D82A}">
                    <a16:rowId xmlns:a16="http://schemas.microsoft.com/office/drawing/2014/main" val="2360526398"/>
                  </a:ext>
                </a:extLst>
              </a:tr>
              <a:tr h="278330">
                <a:tc>
                  <a:txBody>
                    <a:bodyPr/>
                    <a:lstStyle/>
                    <a:p>
                      <a:r>
                        <a:rPr lang="en-GB" sz="1200" b="1">
                          <a:solidFill>
                            <a:schemeClr val="tx1"/>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p>
                  </a:txBody>
                  <a:tcPr/>
                </a:tc>
                <a:extLst>
                  <a:ext uri="{0D108BD9-81ED-4DB2-BD59-A6C34878D82A}">
                    <a16:rowId xmlns:a16="http://schemas.microsoft.com/office/drawing/2014/main" val="3769925036"/>
                  </a:ext>
                </a:extLst>
              </a:tr>
              <a:tr h="278330">
                <a:tc>
                  <a:txBody>
                    <a:bodyPr/>
                    <a:lstStyle/>
                    <a:p>
                      <a:r>
                        <a:rPr lang="en-GB" sz="1200" b="1">
                          <a:solidFill>
                            <a:schemeClr val="tx1"/>
                          </a:solidFill>
                        </a:rPr>
                        <a:t>0x82AD1002</a:t>
                      </a:r>
                    </a:p>
                  </a:txBody>
                  <a:tcPr/>
                </a:tc>
                <a:tc>
                  <a:txBody>
                    <a:bodyPr/>
                    <a:lstStyle/>
                    <a:p>
                      <a:r>
                        <a:rPr lang="en-GB" sz="1200" b="1">
                          <a:solidFill>
                            <a:schemeClr val="tx1"/>
                          </a:solidFill>
                        </a:rPr>
                        <a:t>0x00</a:t>
                      </a:r>
                    </a:p>
                  </a:txBody>
                  <a:tcPr/>
                </a:tc>
                <a:extLst>
                  <a:ext uri="{0D108BD9-81ED-4DB2-BD59-A6C34878D82A}">
                    <a16:rowId xmlns:a16="http://schemas.microsoft.com/office/drawing/2014/main" val="638355618"/>
                  </a:ext>
                </a:extLst>
              </a:tr>
              <a:tr h="278330">
                <a:tc>
                  <a:txBody>
                    <a:bodyPr/>
                    <a:lstStyle/>
                    <a:p>
                      <a:r>
                        <a:rPr lang="en-GB" sz="1200" b="1">
                          <a:solidFill>
                            <a:schemeClr val="tx1"/>
                          </a:solidFill>
                        </a:rPr>
                        <a:t>0x82AD1003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cxnSp>
        <p:nvCxnSpPr>
          <p:cNvPr id="12" name="Straight Arrow Connector 129">
            <a:extLst>
              <a:ext uri="{FF2B5EF4-FFF2-40B4-BE49-F238E27FC236}">
                <a16:creationId xmlns:a16="http://schemas.microsoft.com/office/drawing/2014/main" id="{84189575-153F-19AC-D943-0BC2E27EC477}"/>
              </a:ext>
            </a:extLst>
          </p:cNvPr>
          <p:cNvCxnSpPr>
            <a:cxnSpLocks/>
            <a:stCxn id="13" idx="1"/>
          </p:cNvCxnSpPr>
          <p:nvPr/>
        </p:nvCxnSpPr>
        <p:spPr>
          <a:xfrm rot="10800000" flipV="1">
            <a:off x="4889500" y="1341362"/>
            <a:ext cx="1136614" cy="1230388"/>
          </a:xfrm>
          <a:prstGeom prst="bentConnector3">
            <a:avLst>
              <a:gd name="adj1" fmla="val 74887"/>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5424D400-9957-A4B2-D00F-5F143EAD73C3}"/>
              </a:ext>
            </a:extLst>
          </p:cNvPr>
          <p:cNvSpPr/>
          <p:nvPr/>
        </p:nvSpPr>
        <p:spPr>
          <a:xfrm>
            <a:off x="6026114" y="774983"/>
            <a:ext cx="203931" cy="113275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366E78F5-7677-9B6E-8611-11727FF0E68F}"/>
              </a:ext>
            </a:extLst>
          </p:cNvPr>
          <p:cNvSpPr txBox="1"/>
          <p:nvPr/>
        </p:nvSpPr>
        <p:spPr>
          <a:xfrm>
            <a:off x="5170636" y="1081086"/>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int</a:t>
            </a:r>
          </a:p>
        </p:txBody>
      </p:sp>
      <p:sp>
        <p:nvSpPr>
          <p:cNvPr id="15" name="TextBox 14">
            <a:extLst>
              <a:ext uri="{FF2B5EF4-FFF2-40B4-BE49-F238E27FC236}">
                <a16:creationId xmlns:a16="http://schemas.microsoft.com/office/drawing/2014/main" id="{DB43EB84-E12A-FD61-9E4B-B2665D8CB71B}"/>
              </a:ext>
            </a:extLst>
          </p:cNvPr>
          <p:cNvSpPr txBox="1"/>
          <p:nvPr/>
        </p:nvSpPr>
        <p:spPr>
          <a:xfrm>
            <a:off x="5165208" y="1359105"/>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4 bytes</a:t>
            </a:r>
          </a:p>
        </p:txBody>
      </p:sp>
    </p:spTree>
    <p:extLst>
      <p:ext uri="{BB962C8B-B14F-4D97-AF65-F5344CB8AC3E}">
        <p14:creationId xmlns:p14="http://schemas.microsoft.com/office/powerpoint/2010/main" val="3168148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a:xfrm>
            <a:off x="541324" y="1081086"/>
            <a:ext cx="1842152" cy="3447929"/>
          </a:xfrm>
        </p:spPr>
        <p:txBody>
          <a:bodyPr/>
          <a:lstStyle/>
          <a:p>
            <a:r>
              <a:rPr lang="en-NL"/>
              <a:t>Physical memory</a:t>
            </a:r>
          </a:p>
          <a:p>
            <a:pPr marL="285750" indent="-285750">
              <a:buFont typeface="Wingdings" pitchFamily="2" charset="2"/>
              <a:buChar char="§"/>
            </a:pPr>
            <a:r>
              <a:rPr lang="en-GB" sz="1400" err="1">
                <a:solidFill>
                  <a:schemeClr val="accent3"/>
                </a:solidFill>
                <a:latin typeface="Menlo" panose="020B0609030804020204" pitchFamily="49" charset="0"/>
                <a:ea typeface="Menlo" panose="020B0609030804020204" pitchFamily="49" charset="0"/>
                <a:cs typeface="Menlo" panose="020B0609030804020204" pitchFamily="49" charset="0"/>
              </a:rPr>
              <a:t>lsass.exe</a:t>
            </a:r>
            <a:endParaRPr lang="en-GB" sz="1400">
              <a:solidFill>
                <a:schemeClr val="accent3"/>
              </a:solidFill>
              <a:latin typeface="Menlo" panose="020B0609030804020204" pitchFamily="49" charset="0"/>
              <a:ea typeface="Menlo" panose="020B0609030804020204" pitchFamily="49" charset="0"/>
              <a:cs typeface="Menlo" panose="020B0609030804020204" pitchFamily="49" charset="0"/>
            </a:endParaRPr>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7</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a:xfrm>
            <a:off x="541325" y="614485"/>
            <a:ext cx="5665747" cy="230188"/>
          </a:xfrm>
        </p:spPr>
        <p:txBody>
          <a:bodyPr/>
          <a:lstStyle/>
          <a:p>
            <a:r>
              <a:rPr lang="en-NL"/>
              <a:t>Computer </a:t>
            </a:r>
            <a:r>
              <a:rPr lang="en-GB"/>
              <a:t>Architecture 101</a:t>
            </a:r>
            <a:endParaRPr lang="en-NL"/>
          </a:p>
        </p:txBody>
      </p:sp>
      <p:sp>
        <p:nvSpPr>
          <p:cNvPr id="15" name="Slide Number Placeholder 2">
            <a:extLst>
              <a:ext uri="{FF2B5EF4-FFF2-40B4-BE49-F238E27FC236}">
                <a16:creationId xmlns:a16="http://schemas.microsoft.com/office/drawing/2014/main" id="{3945A7D9-2453-472F-1F23-F7DC75865309}"/>
              </a:ext>
            </a:extLst>
          </p:cNvPr>
          <p:cNvSpPr txBox="1">
            <a:spLocks/>
          </p:cNvSpPr>
          <p:nvPr/>
        </p:nvSpPr>
        <p:spPr>
          <a:xfrm>
            <a:off x="6030122" y="5362553"/>
            <a:ext cx="242888" cy="223043"/>
          </a:xfrm>
          <a:prstGeom prst="rect">
            <a:avLst/>
          </a:prstGeom>
        </p:spPr>
        <p:txBody>
          <a:bodyPr vert="horz" wrap="square" lIns="0" tIns="0" rIns="0" bIns="0" numCol="1" anchor="ctr" anchorCtr="0" compatLnSpc="1">
            <a:prstTxWarp prst="textNoShape">
              <a:avLst/>
            </a:prstTxWarp>
          </a:bodyPr>
          <a:lstStyle>
            <a:defPPr>
              <a:defRPr lang="nl-NL"/>
            </a:defPPr>
            <a:lvl1pPr algn="r" defTabSz="684213" rtl="0" eaLnBrk="1" fontAlgn="base" hangingPunct="1">
              <a:spcBef>
                <a:spcPct val="0"/>
              </a:spcBef>
              <a:spcAft>
                <a:spcPct val="0"/>
              </a:spcAft>
              <a:defRPr sz="700" kern="1200" smtClean="0">
                <a:solidFill>
                  <a:schemeClr val="accent2"/>
                </a:solidFill>
                <a:latin typeface="Conduit ITC" panose="02000606040000020004" pitchFamily="2" charset="0"/>
                <a:ea typeface="ＭＳ Ｐゴシック" panose="020B0600070205080204" pitchFamily="34" charset="-128"/>
                <a:cs typeface="+mn-cs"/>
              </a:defRPr>
            </a:lvl1pPr>
            <a:lvl2pPr marL="341313" indent="1158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2pPr>
            <a:lvl3pPr marL="684213" indent="2301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3pPr>
            <a:lvl4pPr marL="1027113" indent="3444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4pPr>
            <a:lvl5pPr marL="1370013" indent="4587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5pPr>
            <a:lvl6pPr marL="22860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6pPr>
            <a:lvl7pPr marL="27432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7pPr>
            <a:lvl8pPr marL="32004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8pPr>
            <a:lvl9pPr marL="36576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9pPr>
          </a:lstStyle>
          <a:p>
            <a:pPr>
              <a:defRPr/>
            </a:pPr>
            <a:fld id="{FB49802B-60F2-BA42-9391-83DE0AC4F907}" type="slidenum">
              <a:rPr lang="nl-NL" altLang="en-US" smtClean="0"/>
              <a:pPr>
                <a:defRPr/>
              </a:pPr>
              <a:t>7</a:t>
            </a:fld>
            <a:endParaRPr lang="nl-NL" altLang="en-US"/>
          </a:p>
        </p:txBody>
      </p:sp>
      <p:pic>
        <p:nvPicPr>
          <p:cNvPr id="19" name="Picture 18">
            <a:extLst>
              <a:ext uri="{FF2B5EF4-FFF2-40B4-BE49-F238E27FC236}">
                <a16:creationId xmlns:a16="http://schemas.microsoft.com/office/drawing/2014/main" id="{2176F87E-14B9-5DC8-47DB-8B38409404D1}"/>
              </a:ext>
            </a:extLst>
          </p:cNvPr>
          <p:cNvPicPr>
            <a:picLocks noChangeAspect="1"/>
          </p:cNvPicPr>
          <p:nvPr/>
        </p:nvPicPr>
        <p:blipFill>
          <a:blip r:embed="rId3">
            <a:duotone>
              <a:schemeClr val="accent3">
                <a:shade val="45000"/>
                <a:satMod val="135000"/>
              </a:schemeClr>
              <a:prstClr val="white"/>
            </a:duotone>
          </a:blip>
          <a:stretch>
            <a:fillRect/>
          </a:stretch>
        </p:blipFill>
        <p:spPr>
          <a:xfrm rot="5400000">
            <a:off x="1528001" y="2827901"/>
            <a:ext cx="635000" cy="635000"/>
          </a:xfrm>
          <a:prstGeom prst="rect">
            <a:avLst/>
          </a:prstGeom>
        </p:spPr>
      </p:pic>
      <p:sp>
        <p:nvSpPr>
          <p:cNvPr id="20" name="TextBox 19">
            <a:extLst>
              <a:ext uri="{FF2B5EF4-FFF2-40B4-BE49-F238E27FC236}">
                <a16:creationId xmlns:a16="http://schemas.microsoft.com/office/drawing/2014/main" id="{FE1D6B77-9A8A-D665-735C-FD7287EE5BDE}"/>
              </a:ext>
            </a:extLst>
          </p:cNvPr>
          <p:cNvSpPr txBox="1"/>
          <p:nvPr/>
        </p:nvSpPr>
        <p:spPr>
          <a:xfrm>
            <a:off x="1528000" y="2591488"/>
            <a:ext cx="634999" cy="314231"/>
          </a:xfrm>
          <a:prstGeom prst="rect">
            <a:avLst/>
          </a:prstGeom>
          <a:solidFill>
            <a:schemeClr val="bg1"/>
          </a:solidFill>
        </p:spPr>
        <p:txBody>
          <a:bodyPr wrap="square" lIns="0" tIns="0" rIns="0" bIns="0" rtlCol="0" anchor="b">
            <a:noAutofit/>
          </a:bodyPr>
          <a:lstStyle/>
          <a:p>
            <a:pPr algn="ctr">
              <a:lnSpc>
                <a:spcPct val="80000"/>
              </a:lnSpc>
              <a:spcBef>
                <a:spcPts val="600"/>
              </a:spcBef>
              <a:spcAft>
                <a:spcPts val="600"/>
              </a:spcAft>
            </a:pPr>
            <a:r>
              <a:rPr lang="en-GB" sz="1100" b="1">
                <a:solidFill>
                  <a:schemeClr val="accent3"/>
                </a:solidFill>
                <a:latin typeface="+mn-lt"/>
              </a:rPr>
              <a:t>Virtual</a:t>
            </a:r>
            <a:br>
              <a:rPr lang="en-GB" sz="1100" b="1">
                <a:solidFill>
                  <a:schemeClr val="accent3"/>
                </a:solidFill>
                <a:latin typeface="+mn-lt"/>
              </a:rPr>
            </a:br>
            <a:r>
              <a:rPr lang="en-GB" sz="1100" b="1">
                <a:solidFill>
                  <a:schemeClr val="accent3"/>
                </a:solidFill>
                <a:latin typeface="+mn-lt"/>
              </a:rPr>
              <a:t>Memory</a:t>
            </a:r>
          </a:p>
        </p:txBody>
      </p:sp>
      <p:cxnSp>
        <p:nvCxnSpPr>
          <p:cNvPr id="21" name="Straight Arrow Connector 129">
            <a:extLst>
              <a:ext uri="{FF2B5EF4-FFF2-40B4-BE49-F238E27FC236}">
                <a16:creationId xmlns:a16="http://schemas.microsoft.com/office/drawing/2014/main" id="{F338AEF7-DC52-D3E0-F475-8456FBD1A90D}"/>
              </a:ext>
            </a:extLst>
          </p:cNvPr>
          <p:cNvCxnSpPr>
            <a:cxnSpLocks/>
            <a:stCxn id="19" idx="2"/>
          </p:cNvCxnSpPr>
          <p:nvPr/>
        </p:nvCxnSpPr>
        <p:spPr>
          <a:xfrm rot="10800000">
            <a:off x="-2726499" y="3145401"/>
            <a:ext cx="4254500" cy="1"/>
          </a:xfrm>
          <a:prstGeom prst="bentConnector3">
            <a:avLst>
              <a:gd name="adj1" fmla="val 50000"/>
            </a:avLst>
          </a:prstGeom>
          <a:ln w="19050">
            <a:gradFill flip="none" rotWithShape="1">
              <a:gsLst>
                <a:gs pos="100000">
                  <a:schemeClr val="accent2"/>
                </a:gs>
                <a:gs pos="0">
                  <a:schemeClr val="accent1">
                    <a:lumMod val="60000"/>
                    <a:lumOff val="40000"/>
                    <a:alpha val="7000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2" name="Table 19">
            <a:extLst>
              <a:ext uri="{FF2B5EF4-FFF2-40B4-BE49-F238E27FC236}">
                <a16:creationId xmlns:a16="http://schemas.microsoft.com/office/drawing/2014/main" id="{F676D0B2-6F1A-79B1-FDB5-F4F8FD23ADD5}"/>
              </a:ext>
            </a:extLst>
          </p:cNvPr>
          <p:cNvGraphicFramePr>
            <a:graphicFrameLocks noGrp="1"/>
          </p:cNvGraphicFramePr>
          <p:nvPr>
            <p:extLst>
              <p:ext uri="{D42A27DB-BD31-4B8C-83A1-F6EECF244321}">
                <p14:modId xmlns:p14="http://schemas.microsoft.com/office/powerpoint/2010/main" val="1564786223"/>
              </p:ext>
            </p:extLst>
          </p:nvPr>
        </p:nvGraphicFramePr>
        <p:xfrm>
          <a:off x="3607933" y="1060673"/>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0">
                          <a:solidFill>
                            <a:schemeClr val="tx1">
                              <a:lumMod val="50000"/>
                              <a:lumOff val="50000"/>
                            </a:schemeClr>
                          </a:solidFill>
                        </a:rPr>
                        <a:t>0x82AD1000</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360526398"/>
                  </a:ext>
                </a:extLst>
              </a:tr>
              <a:tr h="278330">
                <a:tc>
                  <a:txBody>
                    <a:bodyPr/>
                    <a:lstStyle/>
                    <a:p>
                      <a:r>
                        <a:rPr lang="en-GB" sz="1200" b="0">
                          <a:solidFill>
                            <a:schemeClr val="tx1">
                              <a:lumMod val="50000"/>
                              <a:lumOff val="50000"/>
                            </a:schemeClr>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7699250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2</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638355618"/>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sp>
        <p:nvSpPr>
          <p:cNvPr id="23" name="TextBox 22">
            <a:extLst>
              <a:ext uri="{FF2B5EF4-FFF2-40B4-BE49-F238E27FC236}">
                <a16:creationId xmlns:a16="http://schemas.microsoft.com/office/drawing/2014/main" id="{11CDAD1F-E1A3-B5EC-F9A3-6DBB724097E2}"/>
              </a:ext>
            </a:extLst>
          </p:cNvPr>
          <p:cNvSpPr txBox="1"/>
          <p:nvPr/>
        </p:nvSpPr>
        <p:spPr>
          <a:xfrm>
            <a:off x="-2726499" y="2905719"/>
            <a:ext cx="4254497"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mov rax, [rax]</a:t>
            </a:r>
          </a:p>
        </p:txBody>
      </p:sp>
      <p:sp>
        <p:nvSpPr>
          <p:cNvPr id="25" name="TextBox 24">
            <a:extLst>
              <a:ext uri="{FF2B5EF4-FFF2-40B4-BE49-F238E27FC236}">
                <a16:creationId xmlns:a16="http://schemas.microsoft.com/office/drawing/2014/main" id="{3626D24F-B4CB-78C6-8B0B-4E32A53316CB}"/>
              </a:ext>
            </a:extLst>
          </p:cNvPr>
          <p:cNvSpPr txBox="1"/>
          <p:nvPr/>
        </p:nvSpPr>
        <p:spPr>
          <a:xfrm>
            <a:off x="-2726502" y="3146547"/>
            <a:ext cx="4254500"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rax contains address of some LSASS credential</a:t>
            </a:r>
          </a:p>
        </p:txBody>
      </p:sp>
      <p:graphicFrame>
        <p:nvGraphicFramePr>
          <p:cNvPr id="27" name="Table 19">
            <a:extLst>
              <a:ext uri="{FF2B5EF4-FFF2-40B4-BE49-F238E27FC236}">
                <a16:creationId xmlns:a16="http://schemas.microsoft.com/office/drawing/2014/main" id="{6455AA1D-C132-2D06-FB73-F52AB06C2F2E}"/>
              </a:ext>
            </a:extLst>
          </p:cNvPr>
          <p:cNvGraphicFramePr>
            <a:graphicFrameLocks noGrp="1"/>
          </p:cNvGraphicFramePr>
          <p:nvPr>
            <p:extLst>
              <p:ext uri="{D42A27DB-BD31-4B8C-83A1-F6EECF244321}">
                <p14:modId xmlns:p14="http://schemas.microsoft.com/office/powerpoint/2010/main" val="468569213"/>
              </p:ext>
            </p:extLst>
          </p:nvPr>
        </p:nvGraphicFramePr>
        <p:xfrm>
          <a:off x="3607933" y="1060673"/>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1">
                          <a:solidFill>
                            <a:schemeClr val="tx1"/>
                          </a:solidFill>
                        </a:rPr>
                        <a:t>0x82AD1000</a:t>
                      </a:r>
                    </a:p>
                  </a:txBody>
                  <a:tcPr/>
                </a:tc>
                <a:tc>
                  <a:txBody>
                    <a:bodyPr/>
                    <a:lstStyle/>
                    <a:p>
                      <a:r>
                        <a:rPr lang="en-GB" sz="1200" b="1">
                          <a:solidFill>
                            <a:schemeClr val="tx1"/>
                          </a:solidFill>
                        </a:rPr>
                        <a:t>0x70</a:t>
                      </a:r>
                    </a:p>
                  </a:txBody>
                  <a:tcPr/>
                </a:tc>
                <a:extLst>
                  <a:ext uri="{0D108BD9-81ED-4DB2-BD59-A6C34878D82A}">
                    <a16:rowId xmlns:a16="http://schemas.microsoft.com/office/drawing/2014/main" val="2360526398"/>
                  </a:ext>
                </a:extLst>
              </a:tr>
              <a:tr h="278330">
                <a:tc>
                  <a:txBody>
                    <a:bodyPr/>
                    <a:lstStyle/>
                    <a:p>
                      <a:r>
                        <a:rPr lang="en-GB" sz="1200" b="1">
                          <a:solidFill>
                            <a:schemeClr val="tx1"/>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0x61</a:t>
                      </a:r>
                    </a:p>
                  </a:txBody>
                  <a:tcPr/>
                </a:tc>
                <a:extLst>
                  <a:ext uri="{0D108BD9-81ED-4DB2-BD59-A6C34878D82A}">
                    <a16:rowId xmlns:a16="http://schemas.microsoft.com/office/drawing/2014/main" val="3769925036"/>
                  </a:ext>
                </a:extLst>
              </a:tr>
              <a:tr h="278330">
                <a:tc>
                  <a:txBody>
                    <a:bodyPr/>
                    <a:lstStyle/>
                    <a:p>
                      <a:r>
                        <a:rPr lang="en-GB" sz="1200" b="1">
                          <a:solidFill>
                            <a:schemeClr val="tx1"/>
                          </a:solidFill>
                        </a:rPr>
                        <a:t>0x82AD1002</a:t>
                      </a:r>
                    </a:p>
                  </a:txBody>
                  <a:tcPr/>
                </a:tc>
                <a:tc>
                  <a:txBody>
                    <a:bodyPr/>
                    <a:lstStyle/>
                    <a:p>
                      <a:r>
                        <a:rPr lang="en-GB" sz="1200" b="1">
                          <a:solidFill>
                            <a:schemeClr val="tx1"/>
                          </a:solidFill>
                        </a:rPr>
                        <a:t>0x73</a:t>
                      </a:r>
                    </a:p>
                  </a:txBody>
                  <a:tcPr/>
                </a:tc>
                <a:extLst>
                  <a:ext uri="{0D108BD9-81ED-4DB2-BD59-A6C34878D82A}">
                    <a16:rowId xmlns:a16="http://schemas.microsoft.com/office/drawing/2014/main" val="638355618"/>
                  </a:ext>
                </a:extLst>
              </a:tr>
              <a:tr h="278330">
                <a:tc>
                  <a:txBody>
                    <a:bodyPr/>
                    <a:lstStyle/>
                    <a:p>
                      <a:r>
                        <a:rPr lang="en-GB" sz="1200" b="1">
                          <a:solidFill>
                            <a:schemeClr val="tx1"/>
                          </a:solidFill>
                        </a:rPr>
                        <a:t>0x82AD1003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0x73</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cxnSp>
        <p:nvCxnSpPr>
          <p:cNvPr id="29" name="Straight Arrow Connector 129">
            <a:extLst>
              <a:ext uri="{FF2B5EF4-FFF2-40B4-BE49-F238E27FC236}">
                <a16:creationId xmlns:a16="http://schemas.microsoft.com/office/drawing/2014/main" id="{745E7554-08BA-40B9-DF1E-CD7036F3A24F}"/>
              </a:ext>
            </a:extLst>
          </p:cNvPr>
          <p:cNvCxnSpPr>
            <a:cxnSpLocks/>
            <a:stCxn id="30" idx="1"/>
          </p:cNvCxnSpPr>
          <p:nvPr/>
        </p:nvCxnSpPr>
        <p:spPr>
          <a:xfrm rot="10800000" flipV="1">
            <a:off x="2163001" y="1915013"/>
            <a:ext cx="1136614" cy="1230388"/>
          </a:xfrm>
          <a:prstGeom prst="bentConnector3">
            <a:avLst>
              <a:gd name="adj1" fmla="val 74887"/>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FE088815-83A3-FF44-DAC5-C8F2AF9E45AB}"/>
              </a:ext>
            </a:extLst>
          </p:cNvPr>
          <p:cNvSpPr/>
          <p:nvPr/>
        </p:nvSpPr>
        <p:spPr>
          <a:xfrm>
            <a:off x="3299615" y="1348634"/>
            <a:ext cx="203931" cy="113275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TextBox 30">
            <a:extLst>
              <a:ext uri="{FF2B5EF4-FFF2-40B4-BE49-F238E27FC236}">
                <a16:creationId xmlns:a16="http://schemas.microsoft.com/office/drawing/2014/main" id="{187C2ADF-41F4-F6D1-1951-E433E4EF42FD}"/>
              </a:ext>
            </a:extLst>
          </p:cNvPr>
          <p:cNvSpPr txBox="1"/>
          <p:nvPr/>
        </p:nvSpPr>
        <p:spPr>
          <a:xfrm>
            <a:off x="2444137" y="1654737"/>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int</a:t>
            </a:r>
          </a:p>
        </p:txBody>
      </p:sp>
      <p:sp>
        <p:nvSpPr>
          <p:cNvPr id="32" name="TextBox 31">
            <a:extLst>
              <a:ext uri="{FF2B5EF4-FFF2-40B4-BE49-F238E27FC236}">
                <a16:creationId xmlns:a16="http://schemas.microsoft.com/office/drawing/2014/main" id="{F40D39E5-E6A9-CD5C-036E-5375ECC178C5}"/>
              </a:ext>
            </a:extLst>
          </p:cNvPr>
          <p:cNvSpPr txBox="1"/>
          <p:nvPr/>
        </p:nvSpPr>
        <p:spPr>
          <a:xfrm>
            <a:off x="2438709" y="1932756"/>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4 bytes</a:t>
            </a:r>
          </a:p>
        </p:txBody>
      </p:sp>
      <p:sp>
        <p:nvSpPr>
          <p:cNvPr id="34" name="Left Brace 33">
            <a:extLst>
              <a:ext uri="{FF2B5EF4-FFF2-40B4-BE49-F238E27FC236}">
                <a16:creationId xmlns:a16="http://schemas.microsoft.com/office/drawing/2014/main" id="{EC19D0EA-5F69-1121-1062-89C142C667DA}"/>
              </a:ext>
            </a:extLst>
          </p:cNvPr>
          <p:cNvSpPr/>
          <p:nvPr/>
        </p:nvSpPr>
        <p:spPr>
          <a:xfrm>
            <a:off x="6459182" y="1910720"/>
            <a:ext cx="203931" cy="102917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6" name="Straight Arrow Connector 129">
            <a:extLst>
              <a:ext uri="{FF2B5EF4-FFF2-40B4-BE49-F238E27FC236}">
                <a16:creationId xmlns:a16="http://schemas.microsoft.com/office/drawing/2014/main" id="{D971D44A-F222-7FDB-ADB6-2F53EF2EECAA}"/>
              </a:ext>
            </a:extLst>
          </p:cNvPr>
          <p:cNvCxnSpPr>
            <a:cxnSpLocks/>
          </p:cNvCxnSpPr>
          <p:nvPr/>
        </p:nvCxnSpPr>
        <p:spPr>
          <a:xfrm rot="10800000">
            <a:off x="6197914" y="2251234"/>
            <a:ext cx="254747" cy="174075"/>
          </a:xfrm>
          <a:prstGeom prst="bentConnector3">
            <a:avLst>
              <a:gd name="adj1" fmla="val 101100"/>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129">
            <a:extLst>
              <a:ext uri="{FF2B5EF4-FFF2-40B4-BE49-F238E27FC236}">
                <a16:creationId xmlns:a16="http://schemas.microsoft.com/office/drawing/2014/main" id="{695576B1-53BB-D5FE-715A-ECA7C6A72D0B}"/>
              </a:ext>
            </a:extLst>
          </p:cNvPr>
          <p:cNvCxnSpPr>
            <a:cxnSpLocks/>
          </p:cNvCxnSpPr>
          <p:nvPr/>
        </p:nvCxnSpPr>
        <p:spPr>
          <a:xfrm rot="16200000" flipV="1">
            <a:off x="5801826" y="2019021"/>
            <a:ext cx="526083" cy="256907"/>
          </a:xfrm>
          <a:prstGeom prst="bentConnector3">
            <a:avLst>
              <a:gd name="adj1" fmla="val 100696"/>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39" name="Table 19">
            <a:extLst>
              <a:ext uri="{FF2B5EF4-FFF2-40B4-BE49-F238E27FC236}">
                <a16:creationId xmlns:a16="http://schemas.microsoft.com/office/drawing/2014/main" id="{6D34C59F-7409-0F78-6F21-EF777FC0C500}"/>
              </a:ext>
            </a:extLst>
          </p:cNvPr>
          <p:cNvGraphicFramePr>
            <a:graphicFrameLocks noGrp="1"/>
          </p:cNvGraphicFramePr>
          <p:nvPr>
            <p:extLst>
              <p:ext uri="{D42A27DB-BD31-4B8C-83A1-F6EECF244321}">
                <p14:modId xmlns:p14="http://schemas.microsoft.com/office/powerpoint/2010/main" val="3184935953"/>
              </p:ext>
            </p:extLst>
          </p:nvPr>
        </p:nvGraphicFramePr>
        <p:xfrm>
          <a:off x="6737406" y="1081086"/>
          <a:ext cx="1757185" cy="4174950"/>
        </p:xfrm>
        <a:graphic>
          <a:graphicData uri="http://schemas.openxmlformats.org/drawingml/2006/table">
            <a:tbl>
              <a:tblPr firstRow="1" bandRow="1">
                <a:tableStyleId>{F5AB1C69-6EDB-4FF4-983F-18BD219EF322}</a:tableStyleId>
              </a:tblPr>
              <a:tblGrid>
                <a:gridCol w="1111752">
                  <a:extLst>
                    <a:ext uri="{9D8B030D-6E8A-4147-A177-3AD203B41FA5}">
                      <a16:colId xmlns:a16="http://schemas.microsoft.com/office/drawing/2014/main" val="3336043042"/>
                    </a:ext>
                  </a:extLst>
                </a:gridCol>
                <a:gridCol w="645433">
                  <a:extLst>
                    <a:ext uri="{9D8B030D-6E8A-4147-A177-3AD203B41FA5}">
                      <a16:colId xmlns:a16="http://schemas.microsoft.com/office/drawing/2014/main" val="210200393"/>
                    </a:ext>
                  </a:extLst>
                </a:gridCol>
              </a:tblGrid>
              <a:tr h="278330">
                <a:tc>
                  <a:txBody>
                    <a:bodyPr/>
                    <a:lstStyle/>
                    <a:p>
                      <a:r>
                        <a:rPr lang="en-GB" sz="1200"/>
                        <a:t>Physical 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0">
                          <a:solidFill>
                            <a:schemeClr val="tx1">
                              <a:lumMod val="50000"/>
                              <a:lumOff val="50000"/>
                            </a:schemeClr>
                          </a:solidFill>
                        </a:rPr>
                        <a:t>0x11AF0000</a:t>
                      </a:r>
                    </a:p>
                  </a:txBody>
                  <a:tcPr/>
                </a:tc>
                <a:tc>
                  <a:txBody>
                    <a:bodyPr/>
                    <a:lstStyle/>
                    <a:p>
                      <a:r>
                        <a:rPr lang="en-GB" sz="1200" b="0">
                          <a:solidFill>
                            <a:schemeClr val="tx1">
                              <a:lumMod val="50000"/>
                              <a:lumOff val="50000"/>
                            </a:schemeClr>
                          </a:solidFill>
                        </a:rPr>
                        <a:t>0x00</a:t>
                      </a:r>
                    </a:p>
                  </a:txBody>
                  <a:tcPr/>
                </a:tc>
                <a:extLst>
                  <a:ext uri="{0D108BD9-81ED-4DB2-BD59-A6C34878D82A}">
                    <a16:rowId xmlns:a16="http://schemas.microsoft.com/office/drawing/2014/main" val="2360526398"/>
                  </a:ext>
                </a:extLst>
              </a:tr>
              <a:tr h="278330">
                <a:tc>
                  <a:txBody>
                    <a:bodyPr/>
                    <a:lstStyle/>
                    <a:p>
                      <a:r>
                        <a:rPr lang="en-GB" sz="1200" b="0">
                          <a:solidFill>
                            <a:schemeClr val="tx1">
                              <a:lumMod val="50000"/>
                              <a:lumOff val="50000"/>
                            </a:schemeClr>
                          </a:solidFill>
                        </a:rPr>
                        <a:t>0x11AF0001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0">
                          <a:solidFill>
                            <a:schemeClr val="tx1">
                              <a:lumMod val="50000"/>
                              <a:lumOff val="50000"/>
                            </a:schemeClr>
                          </a:solidFill>
                        </a:rPr>
                        <a:t>0x00</a:t>
                      </a:r>
                    </a:p>
                  </a:txBody>
                  <a:tcPr/>
                </a:tc>
                <a:extLst>
                  <a:ext uri="{0D108BD9-81ED-4DB2-BD59-A6C34878D82A}">
                    <a16:rowId xmlns:a16="http://schemas.microsoft.com/office/drawing/2014/main" val="3769925036"/>
                  </a:ext>
                </a:extLst>
              </a:tr>
              <a:tr h="278330">
                <a:tc>
                  <a:txBody>
                    <a:bodyPr/>
                    <a:lstStyle/>
                    <a:p>
                      <a:r>
                        <a:rPr lang="en-GB" sz="1200" b="1">
                          <a:solidFill>
                            <a:schemeClr val="tx1"/>
                          </a:solidFill>
                        </a:rPr>
                        <a:t>0x11AF0002</a:t>
                      </a:r>
                    </a:p>
                  </a:txBody>
                  <a:tcPr/>
                </a:tc>
                <a:tc>
                  <a:txBody>
                    <a:bodyPr/>
                    <a:lstStyle/>
                    <a:p>
                      <a:r>
                        <a:rPr lang="en-GB" sz="1200" b="1">
                          <a:solidFill>
                            <a:schemeClr val="tx1"/>
                          </a:solidFill>
                        </a:rPr>
                        <a:t>0x70</a:t>
                      </a:r>
                    </a:p>
                  </a:txBody>
                  <a:tcPr/>
                </a:tc>
                <a:extLst>
                  <a:ext uri="{0D108BD9-81ED-4DB2-BD59-A6C34878D82A}">
                    <a16:rowId xmlns:a16="http://schemas.microsoft.com/office/drawing/2014/main" val="638355618"/>
                  </a:ext>
                </a:extLst>
              </a:tr>
              <a:tr h="278330">
                <a:tc>
                  <a:txBody>
                    <a:bodyPr/>
                    <a:lstStyle/>
                    <a:p>
                      <a:r>
                        <a:rPr lang="en-GB" sz="1200" b="1">
                          <a:solidFill>
                            <a:schemeClr val="tx1"/>
                          </a:solidFill>
                        </a:rPr>
                        <a:t>0x11AF0003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0x61</a:t>
                      </a:r>
                    </a:p>
                  </a:txBody>
                  <a:tcPr/>
                </a:tc>
                <a:extLst>
                  <a:ext uri="{0D108BD9-81ED-4DB2-BD59-A6C34878D82A}">
                    <a16:rowId xmlns:a16="http://schemas.microsoft.com/office/drawing/2014/main" val="4259906130"/>
                  </a:ext>
                </a:extLst>
              </a:tr>
              <a:tr h="278330">
                <a:tc>
                  <a:txBody>
                    <a:bodyPr/>
                    <a:lstStyle/>
                    <a:p>
                      <a:r>
                        <a:rPr lang="en-GB" sz="1200" b="1">
                          <a:solidFill>
                            <a:schemeClr val="tx1"/>
                          </a:solidFill>
                        </a:rPr>
                        <a:t>0x11AF0004</a:t>
                      </a:r>
                    </a:p>
                  </a:txBody>
                  <a:tcPr/>
                </a:tc>
                <a:tc>
                  <a:txBody>
                    <a:bodyPr/>
                    <a:lstStyle/>
                    <a:p>
                      <a:r>
                        <a:rPr lang="en-GB" sz="1200" b="1">
                          <a:solidFill>
                            <a:schemeClr val="tx1"/>
                          </a:solidFill>
                        </a:rPr>
                        <a:t>0x73</a:t>
                      </a:r>
                    </a:p>
                  </a:txBody>
                  <a:tcPr/>
                </a:tc>
                <a:extLst>
                  <a:ext uri="{0D108BD9-81ED-4DB2-BD59-A6C34878D82A}">
                    <a16:rowId xmlns:a16="http://schemas.microsoft.com/office/drawing/2014/main" val="1821814666"/>
                  </a:ext>
                </a:extLst>
              </a:tr>
              <a:tr h="278330">
                <a:tc>
                  <a:txBody>
                    <a:bodyPr/>
                    <a:lstStyle/>
                    <a:p>
                      <a:r>
                        <a:rPr lang="en-GB" sz="1200" b="1">
                          <a:solidFill>
                            <a:schemeClr val="tx1"/>
                          </a:solidFill>
                        </a:rPr>
                        <a:t>0x11AF0005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0x73</a:t>
                      </a:r>
                      <a:endParaRPr lang="en-GB" sz="1200">
                        <a:solidFill>
                          <a:schemeClr val="tx1"/>
                        </a:solidFill>
                      </a:endParaRP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0x11AF0006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0x11AF0007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kern="1200">
                          <a:solidFill>
                            <a:schemeClr val="tx1">
                              <a:lumMod val="50000"/>
                              <a:lumOff val="50000"/>
                            </a:schemeClr>
                          </a:solidFill>
                          <a:latin typeface="+mn-lt"/>
                          <a:ea typeface="+mn-ea"/>
                          <a:cs typeface="+mn-cs"/>
                        </a:rPr>
                        <a:t>0x11AF0008</a:t>
                      </a:r>
                    </a:p>
                  </a:txBody>
                  <a:tcPr/>
                </a:tc>
                <a:tc>
                  <a:txBody>
                    <a:bodyPr/>
                    <a:lstStyle/>
                    <a:p>
                      <a:r>
                        <a:rPr lang="en-GB" sz="1200" b="0" kern="1200">
                          <a:solidFill>
                            <a:schemeClr val="tx1">
                              <a:lumMod val="50000"/>
                              <a:lumOff val="50000"/>
                            </a:schemeClr>
                          </a:solidFill>
                          <a:latin typeface="+mn-lt"/>
                          <a:ea typeface="+mn-ea"/>
                          <a:cs typeface="+mn-cs"/>
                        </a:rPr>
                        <a:t>0x00</a:t>
                      </a:r>
                    </a:p>
                  </a:txBody>
                  <a:tcPr/>
                </a:tc>
                <a:extLst>
                  <a:ext uri="{0D108BD9-81ED-4DB2-BD59-A6C34878D82A}">
                    <a16:rowId xmlns:a16="http://schemas.microsoft.com/office/drawing/2014/main" val="2662099836"/>
                  </a:ext>
                </a:extLst>
              </a:tr>
              <a:tr h="278330">
                <a:tc>
                  <a:txBody>
                    <a:bodyPr/>
                    <a:lstStyle/>
                    <a:p>
                      <a:r>
                        <a:rPr lang="en-GB" sz="1200" b="0" kern="1200">
                          <a:solidFill>
                            <a:schemeClr val="tx1">
                              <a:lumMod val="50000"/>
                              <a:lumOff val="50000"/>
                            </a:schemeClr>
                          </a:solidFill>
                          <a:latin typeface="+mn-lt"/>
                          <a:ea typeface="+mn-ea"/>
                          <a:cs typeface="+mn-cs"/>
                        </a:rPr>
                        <a:t>0x11AF0009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0" kern="1200">
                          <a:solidFill>
                            <a:schemeClr val="tx1">
                              <a:lumMod val="50000"/>
                              <a:lumOff val="50000"/>
                            </a:schemeClr>
                          </a:solidFill>
                          <a:latin typeface="+mn-lt"/>
                          <a:ea typeface="+mn-ea"/>
                          <a:cs typeface="+mn-cs"/>
                        </a:rPr>
                        <a:t>0x00</a:t>
                      </a:r>
                    </a:p>
                  </a:txBody>
                  <a:tcPr/>
                </a:tc>
                <a:extLst>
                  <a:ext uri="{0D108BD9-81ED-4DB2-BD59-A6C34878D82A}">
                    <a16:rowId xmlns:a16="http://schemas.microsoft.com/office/drawing/2014/main" val="692356373"/>
                  </a:ext>
                </a:extLst>
              </a:tr>
              <a:tr h="278330">
                <a:tc>
                  <a:txBody>
                    <a:bodyPr/>
                    <a:lstStyle/>
                    <a:p>
                      <a:r>
                        <a:rPr lang="en-GB" sz="1200" b="0" kern="1200">
                          <a:solidFill>
                            <a:schemeClr val="tx1">
                              <a:lumMod val="50000"/>
                              <a:lumOff val="50000"/>
                            </a:schemeClr>
                          </a:solidFill>
                          <a:latin typeface="+mn-lt"/>
                          <a:ea typeface="+mn-ea"/>
                          <a:cs typeface="+mn-cs"/>
                        </a:rPr>
                        <a:t>0x11AF000A</a:t>
                      </a:r>
                    </a:p>
                  </a:txBody>
                  <a:tcPr/>
                </a:tc>
                <a:tc>
                  <a:txBody>
                    <a:bodyPr/>
                    <a:lstStyle/>
                    <a:p>
                      <a:r>
                        <a:rPr lang="en-GB" sz="1200" b="0" kern="1200">
                          <a:solidFill>
                            <a:schemeClr val="tx1">
                              <a:lumMod val="50000"/>
                              <a:lumOff val="50000"/>
                            </a:schemeClr>
                          </a:solidFill>
                          <a:latin typeface="+mn-lt"/>
                          <a:ea typeface="+mn-ea"/>
                          <a:cs typeface="+mn-cs"/>
                        </a:rPr>
                        <a:t>0x00</a:t>
                      </a:r>
                    </a:p>
                  </a:txBody>
                  <a:tcPr/>
                </a:tc>
                <a:extLst>
                  <a:ext uri="{0D108BD9-81ED-4DB2-BD59-A6C34878D82A}">
                    <a16:rowId xmlns:a16="http://schemas.microsoft.com/office/drawing/2014/main" val="2526576819"/>
                  </a:ext>
                </a:extLst>
              </a:tr>
              <a:tr h="278330">
                <a:tc>
                  <a:txBody>
                    <a:bodyPr/>
                    <a:lstStyle/>
                    <a:p>
                      <a:r>
                        <a:rPr lang="en-GB" sz="1200" b="0" kern="1200">
                          <a:solidFill>
                            <a:schemeClr val="tx1">
                              <a:lumMod val="50000"/>
                              <a:lumOff val="50000"/>
                            </a:schemeClr>
                          </a:solidFill>
                          <a:latin typeface="+mn-lt"/>
                          <a:ea typeface="+mn-ea"/>
                          <a:cs typeface="+mn-cs"/>
                        </a:rPr>
                        <a:t>0x11AF000B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0" kern="1200">
                          <a:solidFill>
                            <a:schemeClr val="tx1">
                              <a:lumMod val="50000"/>
                              <a:lumOff val="50000"/>
                            </a:schemeClr>
                          </a:solidFill>
                          <a:latin typeface="+mn-lt"/>
                          <a:ea typeface="+mn-ea"/>
                          <a:cs typeface="+mn-cs"/>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93660700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028053396"/>
                  </a:ext>
                </a:extLst>
              </a:tr>
            </a:tbl>
          </a:graphicData>
        </a:graphic>
      </p:graphicFrame>
    </p:spTree>
    <p:extLst>
      <p:ext uri="{BB962C8B-B14F-4D97-AF65-F5344CB8AC3E}">
        <p14:creationId xmlns:p14="http://schemas.microsoft.com/office/powerpoint/2010/main" val="216686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a:xfrm>
            <a:off x="541324" y="1081086"/>
            <a:ext cx="1842152" cy="3447929"/>
          </a:xfrm>
        </p:spPr>
        <p:txBody>
          <a:bodyPr/>
          <a:lstStyle/>
          <a:p>
            <a:r>
              <a:rPr lang="en-NL"/>
              <a:t>Physical memory</a:t>
            </a:r>
          </a:p>
          <a:p>
            <a:pPr marL="285750" indent="-285750">
              <a:buFont typeface="Wingdings" pitchFamily="2" charset="2"/>
              <a:buChar char="§"/>
            </a:pPr>
            <a:r>
              <a:rPr lang="en-GB" sz="1400" err="1">
                <a:solidFill>
                  <a:schemeClr val="accent3"/>
                </a:solidFill>
                <a:latin typeface="Menlo" panose="020B0609030804020204" pitchFamily="49" charset="0"/>
                <a:ea typeface="Menlo" panose="020B0609030804020204" pitchFamily="49" charset="0"/>
                <a:cs typeface="Menlo" panose="020B0609030804020204" pitchFamily="49" charset="0"/>
              </a:rPr>
              <a:t>my_malware.exe</a:t>
            </a:r>
            <a:endParaRPr lang="en-GB" sz="1400">
              <a:solidFill>
                <a:schemeClr val="accent3"/>
              </a:solidFill>
              <a:latin typeface="Menlo" panose="020B0609030804020204" pitchFamily="49" charset="0"/>
              <a:ea typeface="Menlo" panose="020B0609030804020204" pitchFamily="49" charset="0"/>
              <a:cs typeface="Menlo" panose="020B0609030804020204" pitchFamily="49" charset="0"/>
            </a:endParaRPr>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8</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a:xfrm>
            <a:off x="541325" y="614485"/>
            <a:ext cx="5665747" cy="230188"/>
          </a:xfrm>
        </p:spPr>
        <p:txBody>
          <a:bodyPr/>
          <a:lstStyle/>
          <a:p>
            <a:r>
              <a:rPr lang="en-NL"/>
              <a:t>Computer </a:t>
            </a:r>
            <a:r>
              <a:rPr lang="en-GB"/>
              <a:t>Architecture 101</a:t>
            </a:r>
            <a:endParaRPr lang="en-NL"/>
          </a:p>
        </p:txBody>
      </p:sp>
      <p:sp>
        <p:nvSpPr>
          <p:cNvPr id="15" name="Slide Number Placeholder 2">
            <a:extLst>
              <a:ext uri="{FF2B5EF4-FFF2-40B4-BE49-F238E27FC236}">
                <a16:creationId xmlns:a16="http://schemas.microsoft.com/office/drawing/2014/main" id="{3945A7D9-2453-472F-1F23-F7DC75865309}"/>
              </a:ext>
            </a:extLst>
          </p:cNvPr>
          <p:cNvSpPr txBox="1">
            <a:spLocks/>
          </p:cNvSpPr>
          <p:nvPr/>
        </p:nvSpPr>
        <p:spPr>
          <a:xfrm>
            <a:off x="6030122" y="5362553"/>
            <a:ext cx="242888" cy="223043"/>
          </a:xfrm>
          <a:prstGeom prst="rect">
            <a:avLst/>
          </a:prstGeom>
        </p:spPr>
        <p:txBody>
          <a:bodyPr vert="horz" wrap="square" lIns="0" tIns="0" rIns="0" bIns="0" numCol="1" anchor="ctr" anchorCtr="0" compatLnSpc="1">
            <a:prstTxWarp prst="textNoShape">
              <a:avLst/>
            </a:prstTxWarp>
          </a:bodyPr>
          <a:lstStyle>
            <a:defPPr>
              <a:defRPr lang="nl-NL"/>
            </a:defPPr>
            <a:lvl1pPr algn="r" defTabSz="684213" rtl="0" eaLnBrk="1" fontAlgn="base" hangingPunct="1">
              <a:spcBef>
                <a:spcPct val="0"/>
              </a:spcBef>
              <a:spcAft>
                <a:spcPct val="0"/>
              </a:spcAft>
              <a:defRPr sz="700" kern="1200" smtClean="0">
                <a:solidFill>
                  <a:schemeClr val="accent2"/>
                </a:solidFill>
                <a:latin typeface="Conduit ITC" panose="02000606040000020004" pitchFamily="2" charset="0"/>
                <a:ea typeface="ＭＳ Ｐゴシック" panose="020B0600070205080204" pitchFamily="34" charset="-128"/>
                <a:cs typeface="+mn-cs"/>
              </a:defRPr>
            </a:lvl1pPr>
            <a:lvl2pPr marL="341313" indent="1158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2pPr>
            <a:lvl3pPr marL="684213" indent="2301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3pPr>
            <a:lvl4pPr marL="1027113" indent="3444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4pPr>
            <a:lvl5pPr marL="1370013" indent="4587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5pPr>
            <a:lvl6pPr marL="22860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6pPr>
            <a:lvl7pPr marL="27432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7pPr>
            <a:lvl8pPr marL="32004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8pPr>
            <a:lvl9pPr marL="36576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9pPr>
          </a:lstStyle>
          <a:p>
            <a:pPr>
              <a:defRPr/>
            </a:pPr>
            <a:fld id="{FB49802B-60F2-BA42-9391-83DE0AC4F907}" type="slidenum">
              <a:rPr lang="nl-NL" altLang="en-US" smtClean="0"/>
              <a:pPr>
                <a:defRPr/>
              </a:pPr>
              <a:t>8</a:t>
            </a:fld>
            <a:endParaRPr lang="nl-NL" altLang="en-US"/>
          </a:p>
        </p:txBody>
      </p:sp>
      <p:pic>
        <p:nvPicPr>
          <p:cNvPr id="19" name="Picture 18">
            <a:extLst>
              <a:ext uri="{FF2B5EF4-FFF2-40B4-BE49-F238E27FC236}">
                <a16:creationId xmlns:a16="http://schemas.microsoft.com/office/drawing/2014/main" id="{2176F87E-14B9-5DC8-47DB-8B38409404D1}"/>
              </a:ext>
            </a:extLst>
          </p:cNvPr>
          <p:cNvPicPr>
            <a:picLocks noChangeAspect="1"/>
          </p:cNvPicPr>
          <p:nvPr/>
        </p:nvPicPr>
        <p:blipFill>
          <a:blip r:embed="rId3">
            <a:duotone>
              <a:schemeClr val="accent3">
                <a:shade val="45000"/>
                <a:satMod val="135000"/>
              </a:schemeClr>
              <a:prstClr val="white"/>
            </a:duotone>
          </a:blip>
          <a:stretch>
            <a:fillRect/>
          </a:stretch>
        </p:blipFill>
        <p:spPr>
          <a:xfrm rot="5400000">
            <a:off x="1528001" y="2827901"/>
            <a:ext cx="635000" cy="635000"/>
          </a:xfrm>
          <a:prstGeom prst="rect">
            <a:avLst/>
          </a:prstGeom>
        </p:spPr>
      </p:pic>
      <p:sp>
        <p:nvSpPr>
          <p:cNvPr id="20" name="TextBox 19">
            <a:extLst>
              <a:ext uri="{FF2B5EF4-FFF2-40B4-BE49-F238E27FC236}">
                <a16:creationId xmlns:a16="http://schemas.microsoft.com/office/drawing/2014/main" id="{FE1D6B77-9A8A-D665-735C-FD7287EE5BDE}"/>
              </a:ext>
            </a:extLst>
          </p:cNvPr>
          <p:cNvSpPr txBox="1"/>
          <p:nvPr/>
        </p:nvSpPr>
        <p:spPr>
          <a:xfrm>
            <a:off x="1528000" y="2591488"/>
            <a:ext cx="634999" cy="314231"/>
          </a:xfrm>
          <a:prstGeom prst="rect">
            <a:avLst/>
          </a:prstGeom>
          <a:solidFill>
            <a:schemeClr val="bg1"/>
          </a:solidFill>
        </p:spPr>
        <p:txBody>
          <a:bodyPr wrap="square" lIns="0" tIns="0" rIns="0" bIns="0" rtlCol="0" anchor="b">
            <a:noAutofit/>
          </a:bodyPr>
          <a:lstStyle/>
          <a:p>
            <a:pPr algn="ctr">
              <a:lnSpc>
                <a:spcPct val="80000"/>
              </a:lnSpc>
              <a:spcBef>
                <a:spcPts val="600"/>
              </a:spcBef>
              <a:spcAft>
                <a:spcPts val="600"/>
              </a:spcAft>
            </a:pPr>
            <a:r>
              <a:rPr lang="en-GB" sz="1100" b="1">
                <a:solidFill>
                  <a:schemeClr val="accent3"/>
                </a:solidFill>
                <a:latin typeface="+mn-lt"/>
              </a:rPr>
              <a:t>Virtual</a:t>
            </a:r>
            <a:br>
              <a:rPr lang="en-GB" sz="1100" b="1">
                <a:solidFill>
                  <a:schemeClr val="accent3"/>
                </a:solidFill>
                <a:latin typeface="+mn-lt"/>
              </a:rPr>
            </a:br>
            <a:r>
              <a:rPr lang="en-GB" sz="1100" b="1">
                <a:solidFill>
                  <a:schemeClr val="accent3"/>
                </a:solidFill>
                <a:latin typeface="+mn-lt"/>
              </a:rPr>
              <a:t>Memory</a:t>
            </a:r>
          </a:p>
        </p:txBody>
      </p:sp>
      <p:cxnSp>
        <p:nvCxnSpPr>
          <p:cNvPr id="21" name="Straight Arrow Connector 129">
            <a:extLst>
              <a:ext uri="{FF2B5EF4-FFF2-40B4-BE49-F238E27FC236}">
                <a16:creationId xmlns:a16="http://schemas.microsoft.com/office/drawing/2014/main" id="{F338AEF7-DC52-D3E0-F475-8456FBD1A90D}"/>
              </a:ext>
            </a:extLst>
          </p:cNvPr>
          <p:cNvCxnSpPr>
            <a:cxnSpLocks/>
            <a:stCxn id="19" idx="2"/>
          </p:cNvCxnSpPr>
          <p:nvPr/>
        </p:nvCxnSpPr>
        <p:spPr>
          <a:xfrm rot="10800000">
            <a:off x="-2726499" y="3145401"/>
            <a:ext cx="4254500" cy="1"/>
          </a:xfrm>
          <a:prstGeom prst="bentConnector3">
            <a:avLst>
              <a:gd name="adj1" fmla="val 50000"/>
            </a:avLst>
          </a:prstGeom>
          <a:ln w="19050">
            <a:gradFill flip="none" rotWithShape="1">
              <a:gsLst>
                <a:gs pos="100000">
                  <a:schemeClr val="accent2"/>
                </a:gs>
                <a:gs pos="0">
                  <a:schemeClr val="accent1">
                    <a:lumMod val="60000"/>
                    <a:lumOff val="40000"/>
                    <a:alpha val="7000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2" name="Table 19">
            <a:extLst>
              <a:ext uri="{FF2B5EF4-FFF2-40B4-BE49-F238E27FC236}">
                <a16:creationId xmlns:a16="http://schemas.microsoft.com/office/drawing/2014/main" id="{F676D0B2-6F1A-79B1-FDB5-F4F8FD23ADD5}"/>
              </a:ext>
            </a:extLst>
          </p:cNvPr>
          <p:cNvGraphicFramePr>
            <a:graphicFrameLocks noGrp="1"/>
          </p:cNvGraphicFramePr>
          <p:nvPr/>
        </p:nvGraphicFramePr>
        <p:xfrm>
          <a:off x="3607933" y="1060673"/>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0">
                          <a:solidFill>
                            <a:schemeClr val="tx1">
                              <a:lumMod val="50000"/>
                              <a:lumOff val="50000"/>
                            </a:schemeClr>
                          </a:solidFill>
                        </a:rPr>
                        <a:t>0x82AD1000</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360526398"/>
                  </a:ext>
                </a:extLst>
              </a:tr>
              <a:tr h="278330">
                <a:tc>
                  <a:txBody>
                    <a:bodyPr/>
                    <a:lstStyle/>
                    <a:p>
                      <a:r>
                        <a:rPr lang="en-GB" sz="1200" b="0">
                          <a:solidFill>
                            <a:schemeClr val="tx1">
                              <a:lumMod val="50000"/>
                              <a:lumOff val="50000"/>
                            </a:schemeClr>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7699250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2</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638355618"/>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sp>
        <p:nvSpPr>
          <p:cNvPr id="23" name="TextBox 22">
            <a:extLst>
              <a:ext uri="{FF2B5EF4-FFF2-40B4-BE49-F238E27FC236}">
                <a16:creationId xmlns:a16="http://schemas.microsoft.com/office/drawing/2014/main" id="{11CDAD1F-E1A3-B5EC-F9A3-6DBB724097E2}"/>
              </a:ext>
            </a:extLst>
          </p:cNvPr>
          <p:cNvSpPr txBox="1"/>
          <p:nvPr/>
        </p:nvSpPr>
        <p:spPr>
          <a:xfrm>
            <a:off x="-2726499" y="2905719"/>
            <a:ext cx="4254497"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mov rax, [rax]</a:t>
            </a:r>
          </a:p>
        </p:txBody>
      </p:sp>
      <p:sp>
        <p:nvSpPr>
          <p:cNvPr id="25" name="TextBox 24">
            <a:extLst>
              <a:ext uri="{FF2B5EF4-FFF2-40B4-BE49-F238E27FC236}">
                <a16:creationId xmlns:a16="http://schemas.microsoft.com/office/drawing/2014/main" id="{3626D24F-B4CB-78C6-8B0B-4E32A53316CB}"/>
              </a:ext>
            </a:extLst>
          </p:cNvPr>
          <p:cNvSpPr txBox="1"/>
          <p:nvPr/>
        </p:nvSpPr>
        <p:spPr>
          <a:xfrm>
            <a:off x="-2726502" y="3146547"/>
            <a:ext cx="4254500"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rax contains address of some LSASS credential</a:t>
            </a:r>
          </a:p>
        </p:txBody>
      </p:sp>
      <p:graphicFrame>
        <p:nvGraphicFramePr>
          <p:cNvPr id="27" name="Table 19">
            <a:extLst>
              <a:ext uri="{FF2B5EF4-FFF2-40B4-BE49-F238E27FC236}">
                <a16:creationId xmlns:a16="http://schemas.microsoft.com/office/drawing/2014/main" id="{6455AA1D-C132-2D06-FB73-F52AB06C2F2E}"/>
              </a:ext>
            </a:extLst>
          </p:cNvPr>
          <p:cNvGraphicFramePr>
            <a:graphicFrameLocks noGrp="1"/>
          </p:cNvGraphicFramePr>
          <p:nvPr>
            <p:extLst>
              <p:ext uri="{D42A27DB-BD31-4B8C-83A1-F6EECF244321}">
                <p14:modId xmlns:p14="http://schemas.microsoft.com/office/powerpoint/2010/main" val="1622252208"/>
              </p:ext>
            </p:extLst>
          </p:nvPr>
        </p:nvGraphicFramePr>
        <p:xfrm>
          <a:off x="3607933" y="1060673"/>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1">
                          <a:solidFill>
                            <a:schemeClr val="tx1"/>
                          </a:solidFill>
                        </a:rPr>
                        <a:t>0x82AD1000</a:t>
                      </a:r>
                    </a:p>
                  </a:txBody>
                  <a:tcPr/>
                </a:tc>
                <a:tc>
                  <a:txBody>
                    <a:bodyPr/>
                    <a:lstStyle/>
                    <a:p>
                      <a:r>
                        <a:rPr lang="en-GB" sz="1200" b="1">
                          <a:solidFill>
                            <a:schemeClr val="tx1"/>
                          </a:solidFill>
                        </a:rPr>
                        <a:t>0x00</a:t>
                      </a:r>
                    </a:p>
                  </a:txBody>
                  <a:tcPr/>
                </a:tc>
                <a:extLst>
                  <a:ext uri="{0D108BD9-81ED-4DB2-BD59-A6C34878D82A}">
                    <a16:rowId xmlns:a16="http://schemas.microsoft.com/office/drawing/2014/main" val="2360526398"/>
                  </a:ext>
                </a:extLst>
              </a:tr>
              <a:tr h="278330">
                <a:tc>
                  <a:txBody>
                    <a:bodyPr/>
                    <a:lstStyle/>
                    <a:p>
                      <a:r>
                        <a:rPr lang="en-GB" sz="1200" b="1">
                          <a:solidFill>
                            <a:schemeClr val="tx1"/>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p>
                  </a:txBody>
                  <a:tcPr/>
                </a:tc>
                <a:extLst>
                  <a:ext uri="{0D108BD9-81ED-4DB2-BD59-A6C34878D82A}">
                    <a16:rowId xmlns:a16="http://schemas.microsoft.com/office/drawing/2014/main" val="3769925036"/>
                  </a:ext>
                </a:extLst>
              </a:tr>
              <a:tr h="278330">
                <a:tc>
                  <a:txBody>
                    <a:bodyPr/>
                    <a:lstStyle/>
                    <a:p>
                      <a:r>
                        <a:rPr lang="en-GB" sz="1200" b="1">
                          <a:solidFill>
                            <a:schemeClr val="tx1"/>
                          </a:solidFill>
                        </a:rPr>
                        <a:t>0x82AD1002</a:t>
                      </a:r>
                    </a:p>
                  </a:txBody>
                  <a:tcPr/>
                </a:tc>
                <a:tc>
                  <a:txBody>
                    <a:bodyPr/>
                    <a:lstStyle/>
                    <a:p>
                      <a:r>
                        <a:rPr lang="en-GB" sz="1200" b="1">
                          <a:solidFill>
                            <a:schemeClr val="tx1"/>
                          </a:solidFill>
                        </a:rPr>
                        <a:t>0x00</a:t>
                      </a:r>
                    </a:p>
                  </a:txBody>
                  <a:tcPr/>
                </a:tc>
                <a:extLst>
                  <a:ext uri="{0D108BD9-81ED-4DB2-BD59-A6C34878D82A}">
                    <a16:rowId xmlns:a16="http://schemas.microsoft.com/office/drawing/2014/main" val="638355618"/>
                  </a:ext>
                </a:extLst>
              </a:tr>
              <a:tr h="278330">
                <a:tc>
                  <a:txBody>
                    <a:bodyPr/>
                    <a:lstStyle/>
                    <a:p>
                      <a:r>
                        <a:rPr lang="en-GB" sz="1200" b="1">
                          <a:solidFill>
                            <a:schemeClr val="tx1"/>
                          </a:solidFill>
                        </a:rPr>
                        <a:t>0x82AD1003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cxnSp>
        <p:nvCxnSpPr>
          <p:cNvPr id="29" name="Straight Arrow Connector 129">
            <a:extLst>
              <a:ext uri="{FF2B5EF4-FFF2-40B4-BE49-F238E27FC236}">
                <a16:creationId xmlns:a16="http://schemas.microsoft.com/office/drawing/2014/main" id="{745E7554-08BA-40B9-DF1E-CD7036F3A24F}"/>
              </a:ext>
            </a:extLst>
          </p:cNvPr>
          <p:cNvCxnSpPr>
            <a:cxnSpLocks/>
            <a:stCxn id="30" idx="1"/>
          </p:cNvCxnSpPr>
          <p:nvPr/>
        </p:nvCxnSpPr>
        <p:spPr>
          <a:xfrm rot="10800000" flipV="1">
            <a:off x="2163001" y="1915013"/>
            <a:ext cx="1136614" cy="1230388"/>
          </a:xfrm>
          <a:prstGeom prst="bentConnector3">
            <a:avLst>
              <a:gd name="adj1" fmla="val 74887"/>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FE088815-83A3-FF44-DAC5-C8F2AF9E45AB}"/>
              </a:ext>
            </a:extLst>
          </p:cNvPr>
          <p:cNvSpPr/>
          <p:nvPr/>
        </p:nvSpPr>
        <p:spPr>
          <a:xfrm>
            <a:off x="3299615" y="1348634"/>
            <a:ext cx="203931" cy="113275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TextBox 30">
            <a:extLst>
              <a:ext uri="{FF2B5EF4-FFF2-40B4-BE49-F238E27FC236}">
                <a16:creationId xmlns:a16="http://schemas.microsoft.com/office/drawing/2014/main" id="{187C2ADF-41F4-F6D1-1951-E433E4EF42FD}"/>
              </a:ext>
            </a:extLst>
          </p:cNvPr>
          <p:cNvSpPr txBox="1"/>
          <p:nvPr/>
        </p:nvSpPr>
        <p:spPr>
          <a:xfrm>
            <a:off x="2444137" y="1654737"/>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int</a:t>
            </a:r>
          </a:p>
        </p:txBody>
      </p:sp>
      <p:sp>
        <p:nvSpPr>
          <p:cNvPr id="32" name="TextBox 31">
            <a:extLst>
              <a:ext uri="{FF2B5EF4-FFF2-40B4-BE49-F238E27FC236}">
                <a16:creationId xmlns:a16="http://schemas.microsoft.com/office/drawing/2014/main" id="{F40D39E5-E6A9-CD5C-036E-5375ECC178C5}"/>
              </a:ext>
            </a:extLst>
          </p:cNvPr>
          <p:cNvSpPr txBox="1"/>
          <p:nvPr/>
        </p:nvSpPr>
        <p:spPr>
          <a:xfrm>
            <a:off x="2438709" y="1932756"/>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4 bytes</a:t>
            </a:r>
          </a:p>
        </p:txBody>
      </p:sp>
      <p:cxnSp>
        <p:nvCxnSpPr>
          <p:cNvPr id="33" name="Straight Arrow Connector 129">
            <a:extLst>
              <a:ext uri="{FF2B5EF4-FFF2-40B4-BE49-F238E27FC236}">
                <a16:creationId xmlns:a16="http://schemas.microsoft.com/office/drawing/2014/main" id="{CECBE601-C143-EC8E-1AA6-B2D7E58DEDE7}"/>
              </a:ext>
            </a:extLst>
          </p:cNvPr>
          <p:cNvCxnSpPr>
            <a:cxnSpLocks/>
          </p:cNvCxnSpPr>
          <p:nvPr/>
        </p:nvCxnSpPr>
        <p:spPr>
          <a:xfrm rot="16200000" flipV="1">
            <a:off x="5534312" y="3196109"/>
            <a:ext cx="1512472" cy="337269"/>
          </a:xfrm>
          <a:prstGeom prst="bentConnector3">
            <a:avLst>
              <a:gd name="adj1" fmla="val 668"/>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Left Brace 34">
            <a:extLst>
              <a:ext uri="{FF2B5EF4-FFF2-40B4-BE49-F238E27FC236}">
                <a16:creationId xmlns:a16="http://schemas.microsoft.com/office/drawing/2014/main" id="{FE867D2A-55B2-5D3F-A1E2-5B431C880827}"/>
              </a:ext>
            </a:extLst>
          </p:cNvPr>
          <p:cNvSpPr/>
          <p:nvPr/>
        </p:nvSpPr>
        <p:spPr>
          <a:xfrm>
            <a:off x="6459182" y="3601626"/>
            <a:ext cx="203931" cy="101679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8" name="Straight Arrow Connector 129">
            <a:extLst>
              <a:ext uri="{FF2B5EF4-FFF2-40B4-BE49-F238E27FC236}">
                <a16:creationId xmlns:a16="http://schemas.microsoft.com/office/drawing/2014/main" id="{5DBBB044-0691-23E6-5D16-5042B47B7655}"/>
              </a:ext>
            </a:extLst>
          </p:cNvPr>
          <p:cNvCxnSpPr>
            <a:cxnSpLocks/>
          </p:cNvCxnSpPr>
          <p:nvPr/>
        </p:nvCxnSpPr>
        <p:spPr>
          <a:xfrm rot="16200000" flipV="1">
            <a:off x="5666685" y="2162807"/>
            <a:ext cx="733599" cy="176852"/>
          </a:xfrm>
          <a:prstGeom prst="bentConnector3">
            <a:avLst>
              <a:gd name="adj1" fmla="val 100452"/>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39" name="Table 19">
            <a:extLst>
              <a:ext uri="{FF2B5EF4-FFF2-40B4-BE49-F238E27FC236}">
                <a16:creationId xmlns:a16="http://schemas.microsoft.com/office/drawing/2014/main" id="{6D34C59F-7409-0F78-6F21-EF777FC0C500}"/>
              </a:ext>
            </a:extLst>
          </p:cNvPr>
          <p:cNvGraphicFramePr>
            <a:graphicFrameLocks noGrp="1"/>
          </p:cNvGraphicFramePr>
          <p:nvPr>
            <p:extLst>
              <p:ext uri="{D42A27DB-BD31-4B8C-83A1-F6EECF244321}">
                <p14:modId xmlns:p14="http://schemas.microsoft.com/office/powerpoint/2010/main" val="3947279495"/>
              </p:ext>
            </p:extLst>
          </p:nvPr>
        </p:nvGraphicFramePr>
        <p:xfrm>
          <a:off x="6737406" y="1081086"/>
          <a:ext cx="1757185" cy="4174950"/>
        </p:xfrm>
        <a:graphic>
          <a:graphicData uri="http://schemas.openxmlformats.org/drawingml/2006/table">
            <a:tbl>
              <a:tblPr firstRow="1" bandRow="1">
                <a:tableStyleId>{F5AB1C69-6EDB-4FF4-983F-18BD219EF322}</a:tableStyleId>
              </a:tblPr>
              <a:tblGrid>
                <a:gridCol w="1111752">
                  <a:extLst>
                    <a:ext uri="{9D8B030D-6E8A-4147-A177-3AD203B41FA5}">
                      <a16:colId xmlns:a16="http://schemas.microsoft.com/office/drawing/2014/main" val="3336043042"/>
                    </a:ext>
                  </a:extLst>
                </a:gridCol>
                <a:gridCol w="645433">
                  <a:extLst>
                    <a:ext uri="{9D8B030D-6E8A-4147-A177-3AD203B41FA5}">
                      <a16:colId xmlns:a16="http://schemas.microsoft.com/office/drawing/2014/main" val="210200393"/>
                    </a:ext>
                  </a:extLst>
                </a:gridCol>
              </a:tblGrid>
              <a:tr h="278330">
                <a:tc>
                  <a:txBody>
                    <a:bodyPr/>
                    <a:lstStyle/>
                    <a:p>
                      <a:r>
                        <a:rPr lang="en-GB" sz="1200"/>
                        <a:t>Physical 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0">
                          <a:solidFill>
                            <a:schemeClr val="tx1">
                              <a:lumMod val="50000"/>
                              <a:lumOff val="50000"/>
                            </a:schemeClr>
                          </a:solidFill>
                        </a:rPr>
                        <a:t>0x11AF0000</a:t>
                      </a:r>
                    </a:p>
                  </a:txBody>
                  <a:tcPr/>
                </a:tc>
                <a:tc>
                  <a:txBody>
                    <a:bodyPr/>
                    <a:lstStyle/>
                    <a:p>
                      <a:r>
                        <a:rPr lang="en-GB" sz="1200" b="0">
                          <a:solidFill>
                            <a:schemeClr val="tx1">
                              <a:lumMod val="50000"/>
                              <a:lumOff val="50000"/>
                            </a:schemeClr>
                          </a:solidFill>
                        </a:rPr>
                        <a:t>0x00</a:t>
                      </a:r>
                    </a:p>
                  </a:txBody>
                  <a:tcPr/>
                </a:tc>
                <a:extLst>
                  <a:ext uri="{0D108BD9-81ED-4DB2-BD59-A6C34878D82A}">
                    <a16:rowId xmlns:a16="http://schemas.microsoft.com/office/drawing/2014/main" val="2360526398"/>
                  </a:ext>
                </a:extLst>
              </a:tr>
              <a:tr h="278330">
                <a:tc>
                  <a:txBody>
                    <a:bodyPr/>
                    <a:lstStyle/>
                    <a:p>
                      <a:r>
                        <a:rPr lang="en-GB" sz="1200" b="0">
                          <a:solidFill>
                            <a:schemeClr val="tx1">
                              <a:lumMod val="50000"/>
                              <a:lumOff val="50000"/>
                            </a:schemeClr>
                          </a:solidFill>
                        </a:rPr>
                        <a:t>0x11AF0001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0">
                          <a:solidFill>
                            <a:schemeClr val="tx1">
                              <a:lumMod val="50000"/>
                              <a:lumOff val="50000"/>
                            </a:schemeClr>
                          </a:solidFill>
                        </a:rPr>
                        <a:t>0x00</a:t>
                      </a:r>
                    </a:p>
                  </a:txBody>
                  <a:tcPr/>
                </a:tc>
                <a:extLst>
                  <a:ext uri="{0D108BD9-81ED-4DB2-BD59-A6C34878D82A}">
                    <a16:rowId xmlns:a16="http://schemas.microsoft.com/office/drawing/2014/main" val="3769925036"/>
                  </a:ext>
                </a:extLst>
              </a:tr>
              <a:tr h="278330">
                <a:tc>
                  <a:txBody>
                    <a:bodyPr/>
                    <a:lstStyle/>
                    <a:p>
                      <a:r>
                        <a:rPr lang="en-GB" sz="1200" b="0">
                          <a:solidFill>
                            <a:schemeClr val="tx1"/>
                          </a:solidFill>
                        </a:rPr>
                        <a:t>0x11AF0002</a:t>
                      </a:r>
                    </a:p>
                  </a:txBody>
                  <a:tcPr/>
                </a:tc>
                <a:tc>
                  <a:txBody>
                    <a:bodyPr/>
                    <a:lstStyle/>
                    <a:p>
                      <a:r>
                        <a:rPr lang="en-GB" sz="1200" b="0">
                          <a:solidFill>
                            <a:schemeClr val="tx1"/>
                          </a:solidFill>
                        </a:rPr>
                        <a:t>0x70</a:t>
                      </a:r>
                    </a:p>
                  </a:txBody>
                  <a:tcPr/>
                </a:tc>
                <a:extLst>
                  <a:ext uri="{0D108BD9-81ED-4DB2-BD59-A6C34878D82A}">
                    <a16:rowId xmlns:a16="http://schemas.microsoft.com/office/drawing/2014/main" val="638355618"/>
                  </a:ext>
                </a:extLst>
              </a:tr>
              <a:tr h="278330">
                <a:tc>
                  <a:txBody>
                    <a:bodyPr/>
                    <a:lstStyle/>
                    <a:p>
                      <a:r>
                        <a:rPr lang="en-GB" sz="1200" b="0">
                          <a:solidFill>
                            <a:schemeClr val="tx1"/>
                          </a:solidFill>
                        </a:rPr>
                        <a:t>0x11AF0003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0">
                          <a:solidFill>
                            <a:schemeClr val="tx1"/>
                          </a:solidFill>
                        </a:rPr>
                        <a:t>0x61</a:t>
                      </a:r>
                    </a:p>
                  </a:txBody>
                  <a:tcPr/>
                </a:tc>
                <a:extLst>
                  <a:ext uri="{0D108BD9-81ED-4DB2-BD59-A6C34878D82A}">
                    <a16:rowId xmlns:a16="http://schemas.microsoft.com/office/drawing/2014/main" val="4259906130"/>
                  </a:ext>
                </a:extLst>
              </a:tr>
              <a:tr h="278330">
                <a:tc>
                  <a:txBody>
                    <a:bodyPr/>
                    <a:lstStyle/>
                    <a:p>
                      <a:r>
                        <a:rPr lang="en-GB" sz="1200" b="0">
                          <a:solidFill>
                            <a:schemeClr val="tx1"/>
                          </a:solidFill>
                        </a:rPr>
                        <a:t>0x11AF0004</a:t>
                      </a:r>
                    </a:p>
                  </a:txBody>
                  <a:tcPr/>
                </a:tc>
                <a:tc>
                  <a:txBody>
                    <a:bodyPr/>
                    <a:lstStyle/>
                    <a:p>
                      <a:r>
                        <a:rPr lang="en-GB" sz="1200" b="0">
                          <a:solidFill>
                            <a:schemeClr val="tx1"/>
                          </a:solidFill>
                        </a:rPr>
                        <a:t>0x73</a:t>
                      </a:r>
                    </a:p>
                  </a:txBody>
                  <a:tcPr/>
                </a:tc>
                <a:extLst>
                  <a:ext uri="{0D108BD9-81ED-4DB2-BD59-A6C34878D82A}">
                    <a16:rowId xmlns:a16="http://schemas.microsoft.com/office/drawing/2014/main" val="1821814666"/>
                  </a:ext>
                </a:extLst>
              </a:tr>
              <a:tr h="278330">
                <a:tc>
                  <a:txBody>
                    <a:bodyPr/>
                    <a:lstStyle/>
                    <a:p>
                      <a:r>
                        <a:rPr lang="en-GB" sz="1200" b="0">
                          <a:solidFill>
                            <a:schemeClr val="tx1"/>
                          </a:solidFill>
                        </a:rPr>
                        <a:t>0x11AF0005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0">
                          <a:solidFill>
                            <a:schemeClr val="tx1"/>
                          </a:solidFill>
                        </a:rPr>
                        <a:t>0x73</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0x11AF0006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0x11AF0007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1">
                          <a:solidFill>
                            <a:schemeClr val="tx1"/>
                          </a:solidFill>
                        </a:rPr>
                        <a:t>0x11AF0008</a:t>
                      </a:r>
                    </a:p>
                  </a:txBody>
                  <a:tcPr/>
                </a:tc>
                <a:tc>
                  <a:txBody>
                    <a:bodyPr/>
                    <a:lstStyle/>
                    <a:p>
                      <a:r>
                        <a:rPr lang="en-GB" sz="1200" b="1">
                          <a:solidFill>
                            <a:schemeClr val="tx1"/>
                          </a:solidFill>
                        </a:rPr>
                        <a:t>0x00</a:t>
                      </a:r>
                    </a:p>
                  </a:txBody>
                  <a:tcPr/>
                </a:tc>
                <a:extLst>
                  <a:ext uri="{0D108BD9-81ED-4DB2-BD59-A6C34878D82A}">
                    <a16:rowId xmlns:a16="http://schemas.microsoft.com/office/drawing/2014/main" val="2662099836"/>
                  </a:ext>
                </a:extLst>
              </a:tr>
              <a:tr h="278330">
                <a:tc>
                  <a:txBody>
                    <a:bodyPr/>
                    <a:lstStyle/>
                    <a:p>
                      <a:r>
                        <a:rPr lang="en-GB" sz="1200" b="1">
                          <a:solidFill>
                            <a:schemeClr val="tx1"/>
                          </a:solidFill>
                        </a:rPr>
                        <a:t>0x11AF0009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p>
                  </a:txBody>
                  <a:tcPr/>
                </a:tc>
                <a:extLst>
                  <a:ext uri="{0D108BD9-81ED-4DB2-BD59-A6C34878D82A}">
                    <a16:rowId xmlns:a16="http://schemas.microsoft.com/office/drawing/2014/main" val="692356373"/>
                  </a:ext>
                </a:extLst>
              </a:tr>
              <a:tr h="278330">
                <a:tc>
                  <a:txBody>
                    <a:bodyPr/>
                    <a:lstStyle/>
                    <a:p>
                      <a:r>
                        <a:rPr lang="en-GB" sz="1200" b="1">
                          <a:solidFill>
                            <a:schemeClr val="tx1"/>
                          </a:solidFill>
                        </a:rPr>
                        <a:t>0x11AF000A</a:t>
                      </a:r>
                    </a:p>
                  </a:txBody>
                  <a:tcPr/>
                </a:tc>
                <a:tc>
                  <a:txBody>
                    <a:bodyPr/>
                    <a:lstStyle/>
                    <a:p>
                      <a:r>
                        <a:rPr lang="en-GB" sz="1200" b="1">
                          <a:solidFill>
                            <a:schemeClr val="tx1"/>
                          </a:solidFill>
                        </a:rPr>
                        <a:t>0x00</a:t>
                      </a:r>
                    </a:p>
                  </a:txBody>
                  <a:tcPr/>
                </a:tc>
                <a:extLst>
                  <a:ext uri="{0D108BD9-81ED-4DB2-BD59-A6C34878D82A}">
                    <a16:rowId xmlns:a16="http://schemas.microsoft.com/office/drawing/2014/main" val="2526576819"/>
                  </a:ext>
                </a:extLst>
              </a:tr>
              <a:tr h="278330">
                <a:tc>
                  <a:txBody>
                    <a:bodyPr/>
                    <a:lstStyle/>
                    <a:p>
                      <a:r>
                        <a:rPr lang="en-GB" sz="1200" b="1">
                          <a:solidFill>
                            <a:schemeClr val="tx1"/>
                          </a:solidFill>
                        </a:rPr>
                        <a:t>0x11AF000B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endParaRPr lang="en-GB" sz="1200">
                        <a:solidFill>
                          <a:schemeClr val="tx1"/>
                        </a:solidFill>
                      </a:endParaRP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93660700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028053396"/>
                  </a:ext>
                </a:extLst>
              </a:tr>
            </a:tbl>
          </a:graphicData>
        </a:graphic>
      </p:graphicFrame>
    </p:spTree>
    <p:extLst>
      <p:ext uri="{BB962C8B-B14F-4D97-AF65-F5344CB8AC3E}">
        <p14:creationId xmlns:p14="http://schemas.microsoft.com/office/powerpoint/2010/main" val="2851281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426F8-1CB6-098D-F7CD-E94854655735}"/>
              </a:ext>
            </a:extLst>
          </p:cNvPr>
          <p:cNvSpPr>
            <a:spLocks noGrp="1"/>
          </p:cNvSpPr>
          <p:nvPr>
            <p:ph type="body" sz="quarter" idx="16"/>
          </p:nvPr>
        </p:nvSpPr>
        <p:spPr>
          <a:xfrm>
            <a:off x="541324" y="1081086"/>
            <a:ext cx="1842152" cy="3447929"/>
          </a:xfrm>
        </p:spPr>
        <p:txBody>
          <a:bodyPr/>
          <a:lstStyle/>
          <a:p>
            <a:r>
              <a:rPr lang="en-NL"/>
              <a:t>Physical memory</a:t>
            </a:r>
          </a:p>
          <a:p>
            <a:pPr marL="285750" indent="-285750">
              <a:buFont typeface="Wingdings" pitchFamily="2" charset="2"/>
              <a:buChar char="§"/>
            </a:pPr>
            <a:r>
              <a:rPr lang="en-GB" sz="1400" err="1">
                <a:solidFill>
                  <a:schemeClr val="accent3"/>
                </a:solidFill>
                <a:latin typeface="Menlo" panose="020B0609030804020204" pitchFamily="49" charset="0"/>
                <a:ea typeface="Menlo" panose="020B0609030804020204" pitchFamily="49" charset="0"/>
                <a:cs typeface="Menlo" panose="020B0609030804020204" pitchFamily="49" charset="0"/>
              </a:rPr>
              <a:t>lsass.exe</a:t>
            </a:r>
            <a:endParaRPr lang="en-GB" sz="1400">
              <a:solidFill>
                <a:schemeClr val="accent3"/>
              </a:solidFill>
              <a:latin typeface="Menlo" panose="020B0609030804020204" pitchFamily="49" charset="0"/>
              <a:ea typeface="Menlo" panose="020B0609030804020204" pitchFamily="49" charset="0"/>
              <a:cs typeface="Menlo" panose="020B0609030804020204" pitchFamily="49" charset="0"/>
            </a:endParaRPr>
          </a:p>
          <a:p>
            <a:pPr marL="285750" indent="-285750">
              <a:buFont typeface="Wingdings" pitchFamily="2" charset="2"/>
              <a:buChar char="§"/>
            </a:pPr>
            <a:r>
              <a:rPr lang="en-GB" sz="1400" err="1">
                <a:solidFill>
                  <a:schemeClr val="accent3"/>
                </a:solidFill>
                <a:latin typeface="Menlo" panose="020B0609030804020204" pitchFamily="49" charset="0"/>
                <a:ea typeface="Menlo" panose="020B0609030804020204" pitchFamily="49" charset="0"/>
                <a:cs typeface="Menlo" panose="020B0609030804020204" pitchFamily="49" charset="0"/>
              </a:rPr>
              <a:t>my_malware.exe</a:t>
            </a:r>
            <a:endParaRPr lang="en-GB" sz="1400">
              <a:solidFill>
                <a:schemeClr val="accent3"/>
              </a:solidFill>
              <a:latin typeface="Menlo" panose="020B0609030804020204" pitchFamily="49" charset="0"/>
              <a:ea typeface="Menlo" panose="020B0609030804020204" pitchFamily="49" charset="0"/>
              <a:cs typeface="Menlo" panose="020B0609030804020204" pitchFamily="49" charset="0"/>
            </a:endParaRPr>
          </a:p>
        </p:txBody>
      </p:sp>
      <p:sp>
        <p:nvSpPr>
          <p:cNvPr id="3" name="Slide Number Placeholder 2">
            <a:extLst>
              <a:ext uri="{FF2B5EF4-FFF2-40B4-BE49-F238E27FC236}">
                <a16:creationId xmlns:a16="http://schemas.microsoft.com/office/drawing/2014/main" id="{73578F38-EED0-0809-18CB-69B5A975C2A3}"/>
              </a:ext>
            </a:extLst>
          </p:cNvPr>
          <p:cNvSpPr>
            <a:spLocks noGrp="1"/>
          </p:cNvSpPr>
          <p:nvPr>
            <p:ph type="sldNum" sz="quarter" idx="17"/>
          </p:nvPr>
        </p:nvSpPr>
        <p:spPr/>
        <p:txBody>
          <a:bodyPr/>
          <a:lstStyle/>
          <a:p>
            <a:pPr>
              <a:defRPr/>
            </a:pPr>
            <a:fld id="{FB49802B-60F2-BA42-9391-83DE0AC4F907}" type="slidenum">
              <a:rPr lang="nl-NL" altLang="en-US" smtClean="0"/>
              <a:pPr>
                <a:defRPr/>
              </a:pPr>
              <a:t>9</a:t>
            </a:fld>
            <a:endParaRPr lang="nl-NL" altLang="en-US"/>
          </a:p>
        </p:txBody>
      </p:sp>
      <p:sp>
        <p:nvSpPr>
          <p:cNvPr id="4" name="Title 3">
            <a:extLst>
              <a:ext uri="{FF2B5EF4-FFF2-40B4-BE49-F238E27FC236}">
                <a16:creationId xmlns:a16="http://schemas.microsoft.com/office/drawing/2014/main" id="{8C3CCB40-6790-6B1D-0415-914AB9019636}"/>
              </a:ext>
            </a:extLst>
          </p:cNvPr>
          <p:cNvSpPr>
            <a:spLocks noGrp="1"/>
          </p:cNvSpPr>
          <p:nvPr>
            <p:ph type="title"/>
          </p:nvPr>
        </p:nvSpPr>
        <p:spPr>
          <a:xfrm>
            <a:off x="541325" y="614485"/>
            <a:ext cx="5665747" cy="230188"/>
          </a:xfrm>
        </p:spPr>
        <p:txBody>
          <a:bodyPr/>
          <a:lstStyle/>
          <a:p>
            <a:r>
              <a:rPr lang="en-NL"/>
              <a:t>Computer </a:t>
            </a:r>
            <a:r>
              <a:rPr lang="en-GB"/>
              <a:t>Architecture 101</a:t>
            </a:r>
            <a:endParaRPr lang="en-NL"/>
          </a:p>
        </p:txBody>
      </p:sp>
      <p:pic>
        <p:nvPicPr>
          <p:cNvPr id="19" name="Picture 18">
            <a:extLst>
              <a:ext uri="{FF2B5EF4-FFF2-40B4-BE49-F238E27FC236}">
                <a16:creationId xmlns:a16="http://schemas.microsoft.com/office/drawing/2014/main" id="{2176F87E-14B9-5DC8-47DB-8B38409404D1}"/>
              </a:ext>
            </a:extLst>
          </p:cNvPr>
          <p:cNvPicPr>
            <a:picLocks noChangeAspect="1"/>
          </p:cNvPicPr>
          <p:nvPr/>
        </p:nvPicPr>
        <p:blipFill>
          <a:blip r:embed="rId3">
            <a:duotone>
              <a:schemeClr val="accent3">
                <a:shade val="45000"/>
                <a:satMod val="135000"/>
              </a:schemeClr>
              <a:prstClr val="white"/>
            </a:duotone>
          </a:blip>
          <a:stretch>
            <a:fillRect/>
          </a:stretch>
        </p:blipFill>
        <p:spPr>
          <a:xfrm rot="5400000">
            <a:off x="1528001" y="2827901"/>
            <a:ext cx="635000" cy="635000"/>
          </a:xfrm>
          <a:prstGeom prst="rect">
            <a:avLst/>
          </a:prstGeom>
        </p:spPr>
      </p:pic>
      <p:sp>
        <p:nvSpPr>
          <p:cNvPr id="20" name="TextBox 19">
            <a:extLst>
              <a:ext uri="{FF2B5EF4-FFF2-40B4-BE49-F238E27FC236}">
                <a16:creationId xmlns:a16="http://schemas.microsoft.com/office/drawing/2014/main" id="{FE1D6B77-9A8A-D665-735C-FD7287EE5BDE}"/>
              </a:ext>
            </a:extLst>
          </p:cNvPr>
          <p:cNvSpPr txBox="1"/>
          <p:nvPr/>
        </p:nvSpPr>
        <p:spPr>
          <a:xfrm>
            <a:off x="1528000" y="2591488"/>
            <a:ext cx="634999" cy="314231"/>
          </a:xfrm>
          <a:prstGeom prst="rect">
            <a:avLst/>
          </a:prstGeom>
          <a:solidFill>
            <a:schemeClr val="bg1"/>
          </a:solidFill>
        </p:spPr>
        <p:txBody>
          <a:bodyPr wrap="square" lIns="0" tIns="0" rIns="0" bIns="0" rtlCol="0" anchor="b">
            <a:noAutofit/>
          </a:bodyPr>
          <a:lstStyle/>
          <a:p>
            <a:pPr algn="ctr">
              <a:lnSpc>
                <a:spcPct val="80000"/>
              </a:lnSpc>
              <a:spcBef>
                <a:spcPts val="600"/>
              </a:spcBef>
              <a:spcAft>
                <a:spcPts val="600"/>
              </a:spcAft>
            </a:pPr>
            <a:r>
              <a:rPr lang="en-GB" sz="1100" b="1">
                <a:solidFill>
                  <a:schemeClr val="accent3"/>
                </a:solidFill>
                <a:latin typeface="+mn-lt"/>
              </a:rPr>
              <a:t>Virtual</a:t>
            </a:r>
            <a:br>
              <a:rPr lang="en-GB" sz="1100" b="1">
                <a:solidFill>
                  <a:schemeClr val="accent3"/>
                </a:solidFill>
                <a:latin typeface="+mn-lt"/>
              </a:rPr>
            </a:br>
            <a:r>
              <a:rPr lang="en-GB" sz="1100" b="1">
                <a:solidFill>
                  <a:schemeClr val="accent3"/>
                </a:solidFill>
                <a:latin typeface="+mn-lt"/>
              </a:rPr>
              <a:t>Memory</a:t>
            </a:r>
          </a:p>
        </p:txBody>
      </p:sp>
      <p:cxnSp>
        <p:nvCxnSpPr>
          <p:cNvPr id="21" name="Straight Arrow Connector 129">
            <a:extLst>
              <a:ext uri="{FF2B5EF4-FFF2-40B4-BE49-F238E27FC236}">
                <a16:creationId xmlns:a16="http://schemas.microsoft.com/office/drawing/2014/main" id="{F338AEF7-DC52-D3E0-F475-8456FBD1A90D}"/>
              </a:ext>
            </a:extLst>
          </p:cNvPr>
          <p:cNvCxnSpPr>
            <a:cxnSpLocks/>
            <a:stCxn id="19" idx="2"/>
          </p:cNvCxnSpPr>
          <p:nvPr/>
        </p:nvCxnSpPr>
        <p:spPr>
          <a:xfrm rot="10800000">
            <a:off x="-2726499" y="3145401"/>
            <a:ext cx="4254500" cy="1"/>
          </a:xfrm>
          <a:prstGeom prst="bentConnector3">
            <a:avLst>
              <a:gd name="adj1" fmla="val 50000"/>
            </a:avLst>
          </a:prstGeom>
          <a:ln w="19050">
            <a:gradFill flip="none" rotWithShape="1">
              <a:gsLst>
                <a:gs pos="100000">
                  <a:schemeClr val="accent2"/>
                </a:gs>
                <a:gs pos="0">
                  <a:schemeClr val="accent1">
                    <a:lumMod val="60000"/>
                    <a:lumOff val="40000"/>
                    <a:alpha val="7000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2" name="Table 19">
            <a:extLst>
              <a:ext uri="{FF2B5EF4-FFF2-40B4-BE49-F238E27FC236}">
                <a16:creationId xmlns:a16="http://schemas.microsoft.com/office/drawing/2014/main" id="{F676D0B2-6F1A-79B1-FDB5-F4F8FD23ADD5}"/>
              </a:ext>
            </a:extLst>
          </p:cNvPr>
          <p:cNvGraphicFramePr>
            <a:graphicFrameLocks noGrp="1"/>
          </p:cNvGraphicFramePr>
          <p:nvPr/>
        </p:nvGraphicFramePr>
        <p:xfrm>
          <a:off x="3607933" y="1060673"/>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0">
                          <a:solidFill>
                            <a:schemeClr val="tx1">
                              <a:lumMod val="50000"/>
                              <a:lumOff val="50000"/>
                            </a:schemeClr>
                          </a:solidFill>
                        </a:rPr>
                        <a:t>0x82AD1000</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360526398"/>
                  </a:ext>
                </a:extLst>
              </a:tr>
              <a:tr h="278330">
                <a:tc>
                  <a:txBody>
                    <a:bodyPr/>
                    <a:lstStyle/>
                    <a:p>
                      <a:r>
                        <a:rPr lang="en-GB" sz="1200" b="0">
                          <a:solidFill>
                            <a:schemeClr val="tx1">
                              <a:lumMod val="50000"/>
                              <a:lumOff val="50000"/>
                            </a:schemeClr>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7699250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2</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638355618"/>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sp>
        <p:nvSpPr>
          <p:cNvPr id="23" name="TextBox 22">
            <a:extLst>
              <a:ext uri="{FF2B5EF4-FFF2-40B4-BE49-F238E27FC236}">
                <a16:creationId xmlns:a16="http://schemas.microsoft.com/office/drawing/2014/main" id="{11CDAD1F-E1A3-B5EC-F9A3-6DBB724097E2}"/>
              </a:ext>
            </a:extLst>
          </p:cNvPr>
          <p:cNvSpPr txBox="1"/>
          <p:nvPr/>
        </p:nvSpPr>
        <p:spPr>
          <a:xfrm>
            <a:off x="-2726499" y="2905719"/>
            <a:ext cx="4254497"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mov rax, [rax]</a:t>
            </a:r>
          </a:p>
        </p:txBody>
      </p:sp>
      <p:sp>
        <p:nvSpPr>
          <p:cNvPr id="25" name="TextBox 24">
            <a:extLst>
              <a:ext uri="{FF2B5EF4-FFF2-40B4-BE49-F238E27FC236}">
                <a16:creationId xmlns:a16="http://schemas.microsoft.com/office/drawing/2014/main" id="{3626D24F-B4CB-78C6-8B0B-4E32A53316CB}"/>
              </a:ext>
            </a:extLst>
          </p:cNvPr>
          <p:cNvSpPr txBox="1"/>
          <p:nvPr/>
        </p:nvSpPr>
        <p:spPr>
          <a:xfrm>
            <a:off x="-2726502" y="3146547"/>
            <a:ext cx="4254500"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rax contains address of some LSASS credential</a:t>
            </a:r>
          </a:p>
        </p:txBody>
      </p:sp>
      <p:cxnSp>
        <p:nvCxnSpPr>
          <p:cNvPr id="29" name="Straight Arrow Connector 129">
            <a:extLst>
              <a:ext uri="{FF2B5EF4-FFF2-40B4-BE49-F238E27FC236}">
                <a16:creationId xmlns:a16="http://schemas.microsoft.com/office/drawing/2014/main" id="{745E7554-08BA-40B9-DF1E-CD7036F3A24F}"/>
              </a:ext>
            </a:extLst>
          </p:cNvPr>
          <p:cNvCxnSpPr>
            <a:cxnSpLocks/>
            <a:stCxn id="30" idx="1"/>
          </p:cNvCxnSpPr>
          <p:nvPr/>
        </p:nvCxnSpPr>
        <p:spPr>
          <a:xfrm rot="10800000" flipV="1">
            <a:off x="2163001" y="1915013"/>
            <a:ext cx="1136614" cy="1230388"/>
          </a:xfrm>
          <a:prstGeom prst="bentConnector3">
            <a:avLst>
              <a:gd name="adj1" fmla="val 74887"/>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FE088815-83A3-FF44-DAC5-C8F2AF9E45AB}"/>
              </a:ext>
            </a:extLst>
          </p:cNvPr>
          <p:cNvSpPr/>
          <p:nvPr/>
        </p:nvSpPr>
        <p:spPr>
          <a:xfrm>
            <a:off x="3299615" y="1348634"/>
            <a:ext cx="203931" cy="113275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TextBox 30">
            <a:extLst>
              <a:ext uri="{FF2B5EF4-FFF2-40B4-BE49-F238E27FC236}">
                <a16:creationId xmlns:a16="http://schemas.microsoft.com/office/drawing/2014/main" id="{187C2ADF-41F4-F6D1-1951-E433E4EF42FD}"/>
              </a:ext>
            </a:extLst>
          </p:cNvPr>
          <p:cNvSpPr txBox="1"/>
          <p:nvPr/>
        </p:nvSpPr>
        <p:spPr>
          <a:xfrm>
            <a:off x="2444137" y="1654737"/>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1200">
                <a:solidFill>
                  <a:schemeClr val="accent2"/>
                </a:solidFill>
                <a:latin typeface="Menlo" panose="020B0609030804020204" pitchFamily="49" charset="0"/>
                <a:ea typeface="Menlo" panose="020B0609030804020204" pitchFamily="49" charset="0"/>
                <a:cs typeface="Menlo" panose="020B0609030804020204" pitchFamily="49" charset="0"/>
              </a:rPr>
              <a:t>int</a:t>
            </a:r>
          </a:p>
        </p:txBody>
      </p:sp>
      <p:sp>
        <p:nvSpPr>
          <p:cNvPr id="32" name="TextBox 31">
            <a:extLst>
              <a:ext uri="{FF2B5EF4-FFF2-40B4-BE49-F238E27FC236}">
                <a16:creationId xmlns:a16="http://schemas.microsoft.com/office/drawing/2014/main" id="{F40D39E5-E6A9-CD5C-036E-5375ECC178C5}"/>
              </a:ext>
            </a:extLst>
          </p:cNvPr>
          <p:cNvSpPr txBox="1"/>
          <p:nvPr/>
        </p:nvSpPr>
        <p:spPr>
          <a:xfrm>
            <a:off x="2438709" y="1932756"/>
            <a:ext cx="957444" cy="238538"/>
          </a:xfrm>
          <a:prstGeom prst="rect">
            <a:avLst/>
          </a:prstGeom>
          <a:noFill/>
        </p:spPr>
        <p:txBody>
          <a:bodyPr wrap="square" lIns="0" tIns="0" rIns="0" bIns="0" rtlCol="0" anchor="ctr">
            <a:noAutofit/>
          </a:bodyPr>
          <a:lstStyle/>
          <a:p>
            <a:pPr algn="ctr">
              <a:lnSpc>
                <a:spcPct val="80000"/>
              </a:lnSpc>
              <a:spcBef>
                <a:spcPts val="600"/>
              </a:spcBef>
              <a:spcAft>
                <a:spcPts val="600"/>
              </a:spcAft>
            </a:pPr>
            <a:r>
              <a:rPr lang="en-GB" sz="900">
                <a:solidFill>
                  <a:schemeClr val="accent2"/>
                </a:solidFill>
                <a:latin typeface="Menlo" panose="020B0609030804020204" pitchFamily="49" charset="0"/>
                <a:ea typeface="Menlo" panose="020B0609030804020204" pitchFamily="49" charset="0"/>
                <a:cs typeface="Menlo" panose="020B0609030804020204" pitchFamily="49" charset="0"/>
              </a:rPr>
              <a:t>4 bytes</a:t>
            </a:r>
          </a:p>
        </p:txBody>
      </p:sp>
      <p:sp>
        <p:nvSpPr>
          <p:cNvPr id="8" name="Rectangle 7">
            <a:extLst>
              <a:ext uri="{FF2B5EF4-FFF2-40B4-BE49-F238E27FC236}">
                <a16:creationId xmlns:a16="http://schemas.microsoft.com/office/drawing/2014/main" id="{4F910160-D70F-B646-932A-BF2A93659BFF}"/>
              </a:ext>
            </a:extLst>
          </p:cNvPr>
          <p:cNvSpPr/>
          <p:nvPr/>
        </p:nvSpPr>
        <p:spPr>
          <a:xfrm>
            <a:off x="-907093" y="1053616"/>
            <a:ext cx="5138927" cy="4424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Rectangle 8">
            <a:extLst>
              <a:ext uri="{FF2B5EF4-FFF2-40B4-BE49-F238E27FC236}">
                <a16:creationId xmlns:a16="http://schemas.microsoft.com/office/drawing/2014/main" id="{54A6A833-8FAA-C7C0-AE31-B570F3E9E515}"/>
              </a:ext>
            </a:extLst>
          </p:cNvPr>
          <p:cNvSpPr/>
          <p:nvPr/>
        </p:nvSpPr>
        <p:spPr>
          <a:xfrm>
            <a:off x="3503546" y="398312"/>
            <a:ext cx="5099130" cy="49153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1200"/>
              </a:spcBef>
            </a:pPr>
            <a:r>
              <a:rPr lang="en-GB" sz="400" b="1">
                <a:solidFill>
                  <a:srgbClr val="405A68"/>
                </a:solidFill>
              </a:rPr>
              <a:t> </a:t>
            </a:r>
            <a:br>
              <a:rPr lang="en-GB" sz="1400" b="1">
                <a:solidFill>
                  <a:srgbClr val="405A68"/>
                </a:solidFill>
              </a:rPr>
            </a:br>
            <a:r>
              <a:rPr lang="en-GB" sz="1400" b="1">
                <a:solidFill>
                  <a:srgbClr val="405A68"/>
                </a:solidFill>
              </a:rPr>
              <a:t>Windows Memory Mapping</a:t>
            </a:r>
          </a:p>
          <a:p>
            <a:pPr algn="ctr"/>
            <a:r>
              <a:rPr lang="en-GB" sz="1200" i="1">
                <a:solidFill>
                  <a:srgbClr val="405A68"/>
                </a:solidFill>
              </a:rPr>
              <a:t>Runs in kernel mode</a:t>
            </a:r>
          </a:p>
        </p:txBody>
      </p:sp>
      <p:graphicFrame>
        <p:nvGraphicFramePr>
          <p:cNvPr id="27" name="Table 19">
            <a:extLst>
              <a:ext uri="{FF2B5EF4-FFF2-40B4-BE49-F238E27FC236}">
                <a16:creationId xmlns:a16="http://schemas.microsoft.com/office/drawing/2014/main" id="{6455AA1D-C132-2D06-FB73-F52AB06C2F2E}"/>
              </a:ext>
            </a:extLst>
          </p:cNvPr>
          <p:cNvGraphicFramePr>
            <a:graphicFrameLocks noGrp="1"/>
          </p:cNvGraphicFramePr>
          <p:nvPr>
            <p:extLst>
              <p:ext uri="{D42A27DB-BD31-4B8C-83A1-F6EECF244321}">
                <p14:modId xmlns:p14="http://schemas.microsoft.com/office/powerpoint/2010/main" val="350203854"/>
              </p:ext>
            </p:extLst>
          </p:nvPr>
        </p:nvGraphicFramePr>
        <p:xfrm>
          <a:off x="3607933" y="1060673"/>
          <a:ext cx="2422189" cy="4174950"/>
        </p:xfrm>
        <a:graphic>
          <a:graphicData uri="http://schemas.openxmlformats.org/drawingml/2006/table">
            <a:tbl>
              <a:tblPr firstRow="1" bandRow="1">
                <a:tableStyleId>{F5AB1C69-6EDB-4FF4-983F-18BD219EF322}</a:tableStyleId>
              </a:tblPr>
              <a:tblGrid>
                <a:gridCol w="1260987">
                  <a:extLst>
                    <a:ext uri="{9D8B030D-6E8A-4147-A177-3AD203B41FA5}">
                      <a16:colId xmlns:a16="http://schemas.microsoft.com/office/drawing/2014/main" val="3336043042"/>
                    </a:ext>
                  </a:extLst>
                </a:gridCol>
                <a:gridCol w="1161202">
                  <a:extLst>
                    <a:ext uri="{9D8B030D-6E8A-4147-A177-3AD203B41FA5}">
                      <a16:colId xmlns:a16="http://schemas.microsoft.com/office/drawing/2014/main" val="210200393"/>
                    </a:ext>
                  </a:extLst>
                </a:gridCol>
              </a:tblGrid>
              <a:tr h="278330">
                <a:tc>
                  <a:txBody>
                    <a:bodyPr/>
                    <a:lstStyle/>
                    <a:p>
                      <a:r>
                        <a:rPr lang="en-GB" sz="1200"/>
                        <a:t>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1">
                          <a:solidFill>
                            <a:schemeClr val="tx1"/>
                          </a:solidFill>
                        </a:rPr>
                        <a:t>0x82AD1000</a:t>
                      </a:r>
                    </a:p>
                  </a:txBody>
                  <a:tcPr/>
                </a:tc>
                <a:tc>
                  <a:txBody>
                    <a:bodyPr/>
                    <a:lstStyle/>
                    <a:p>
                      <a:r>
                        <a:rPr lang="en-GB" sz="1200" b="1">
                          <a:solidFill>
                            <a:schemeClr val="tx1"/>
                          </a:solidFill>
                        </a:rPr>
                        <a:t>0x00</a:t>
                      </a:r>
                    </a:p>
                  </a:txBody>
                  <a:tcPr/>
                </a:tc>
                <a:extLst>
                  <a:ext uri="{0D108BD9-81ED-4DB2-BD59-A6C34878D82A}">
                    <a16:rowId xmlns:a16="http://schemas.microsoft.com/office/drawing/2014/main" val="2360526398"/>
                  </a:ext>
                </a:extLst>
              </a:tr>
              <a:tr h="278330">
                <a:tc>
                  <a:txBody>
                    <a:bodyPr/>
                    <a:lstStyle/>
                    <a:p>
                      <a:r>
                        <a:rPr lang="en-GB" sz="1200" b="1">
                          <a:solidFill>
                            <a:schemeClr val="tx1"/>
                          </a:solidFill>
                        </a:rPr>
                        <a:t>0x82AD1001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p>
                  </a:txBody>
                  <a:tcPr/>
                </a:tc>
                <a:extLst>
                  <a:ext uri="{0D108BD9-81ED-4DB2-BD59-A6C34878D82A}">
                    <a16:rowId xmlns:a16="http://schemas.microsoft.com/office/drawing/2014/main" val="3769925036"/>
                  </a:ext>
                </a:extLst>
              </a:tr>
              <a:tr h="278330">
                <a:tc>
                  <a:txBody>
                    <a:bodyPr/>
                    <a:lstStyle/>
                    <a:p>
                      <a:r>
                        <a:rPr lang="en-GB" sz="1200" b="1">
                          <a:solidFill>
                            <a:schemeClr val="tx1"/>
                          </a:solidFill>
                        </a:rPr>
                        <a:t>0x82AD1002</a:t>
                      </a:r>
                    </a:p>
                  </a:txBody>
                  <a:tcPr/>
                </a:tc>
                <a:tc>
                  <a:txBody>
                    <a:bodyPr/>
                    <a:lstStyle/>
                    <a:p>
                      <a:r>
                        <a:rPr lang="en-GB" sz="1200" b="1">
                          <a:solidFill>
                            <a:schemeClr val="tx1"/>
                          </a:solidFill>
                        </a:rPr>
                        <a:t>0x00</a:t>
                      </a:r>
                    </a:p>
                  </a:txBody>
                  <a:tcPr/>
                </a:tc>
                <a:extLst>
                  <a:ext uri="{0D108BD9-81ED-4DB2-BD59-A6C34878D82A}">
                    <a16:rowId xmlns:a16="http://schemas.microsoft.com/office/drawing/2014/main" val="638355618"/>
                  </a:ext>
                </a:extLst>
              </a:tr>
              <a:tr h="278330">
                <a:tc>
                  <a:txBody>
                    <a:bodyPr/>
                    <a:lstStyle/>
                    <a:p>
                      <a:r>
                        <a:rPr lang="en-GB" sz="1200" b="1">
                          <a:solidFill>
                            <a:schemeClr val="tx1"/>
                          </a:solidFill>
                        </a:rPr>
                        <a:t>0x82AD1003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p>
                  </a:txBody>
                  <a:tcPr/>
                </a:tc>
                <a:extLst>
                  <a:ext uri="{0D108BD9-81ED-4DB2-BD59-A6C34878D82A}">
                    <a16:rowId xmlns:a16="http://schemas.microsoft.com/office/drawing/2014/main" val="4259906130"/>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4</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82181466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8</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66209983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692356373"/>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A</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2526576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970789016"/>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2895753455"/>
                  </a:ext>
                </a:extLst>
              </a:tr>
            </a:tbl>
          </a:graphicData>
        </a:graphic>
      </p:graphicFrame>
      <p:sp>
        <p:nvSpPr>
          <p:cNvPr id="15" name="Slide Number Placeholder 2">
            <a:extLst>
              <a:ext uri="{FF2B5EF4-FFF2-40B4-BE49-F238E27FC236}">
                <a16:creationId xmlns:a16="http://schemas.microsoft.com/office/drawing/2014/main" id="{3945A7D9-2453-472F-1F23-F7DC75865309}"/>
              </a:ext>
            </a:extLst>
          </p:cNvPr>
          <p:cNvSpPr txBox="1">
            <a:spLocks/>
          </p:cNvSpPr>
          <p:nvPr/>
        </p:nvSpPr>
        <p:spPr>
          <a:xfrm>
            <a:off x="6030122" y="5362553"/>
            <a:ext cx="242888" cy="223043"/>
          </a:xfrm>
          <a:prstGeom prst="rect">
            <a:avLst/>
          </a:prstGeom>
        </p:spPr>
        <p:txBody>
          <a:bodyPr vert="horz" wrap="square" lIns="0" tIns="0" rIns="0" bIns="0" numCol="1" anchor="ctr" anchorCtr="0" compatLnSpc="1">
            <a:prstTxWarp prst="textNoShape">
              <a:avLst/>
            </a:prstTxWarp>
          </a:bodyPr>
          <a:lstStyle>
            <a:defPPr>
              <a:defRPr lang="nl-NL"/>
            </a:defPPr>
            <a:lvl1pPr algn="r" defTabSz="684213" rtl="0" eaLnBrk="1" fontAlgn="base" hangingPunct="1">
              <a:spcBef>
                <a:spcPct val="0"/>
              </a:spcBef>
              <a:spcAft>
                <a:spcPct val="0"/>
              </a:spcAft>
              <a:defRPr sz="700" kern="1200" smtClean="0">
                <a:solidFill>
                  <a:schemeClr val="accent2"/>
                </a:solidFill>
                <a:latin typeface="Conduit ITC" panose="02000606040000020004" pitchFamily="2" charset="0"/>
                <a:ea typeface="ＭＳ Ｐゴシック" panose="020B0600070205080204" pitchFamily="34" charset="-128"/>
                <a:cs typeface="+mn-cs"/>
              </a:defRPr>
            </a:lvl1pPr>
            <a:lvl2pPr marL="341313" indent="1158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2pPr>
            <a:lvl3pPr marL="684213" indent="2301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3pPr>
            <a:lvl4pPr marL="1027113" indent="3444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4pPr>
            <a:lvl5pPr marL="1370013" indent="458788" algn="l" defTabSz="684213" rtl="0" eaLnBrk="0" fontAlgn="base" hangingPunct="0">
              <a:spcBef>
                <a:spcPct val="0"/>
              </a:spcBef>
              <a:spcAft>
                <a:spcPct val="0"/>
              </a:spcAft>
              <a:defRPr sz="1300" kern="1200">
                <a:solidFill>
                  <a:schemeClr val="tx1"/>
                </a:solidFill>
                <a:latin typeface="Conduit ITC" charset="0"/>
                <a:ea typeface="ＭＳ Ｐゴシック" panose="020B0600070205080204" pitchFamily="34" charset="-128"/>
                <a:cs typeface="+mn-cs"/>
              </a:defRPr>
            </a:lvl5pPr>
            <a:lvl6pPr marL="22860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6pPr>
            <a:lvl7pPr marL="27432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7pPr>
            <a:lvl8pPr marL="32004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8pPr>
            <a:lvl9pPr marL="3657600" algn="l" defTabSz="914400" rtl="0" eaLnBrk="1" latinLnBrk="0" hangingPunct="1">
              <a:defRPr sz="1300" kern="1200">
                <a:solidFill>
                  <a:schemeClr val="tx1"/>
                </a:solidFill>
                <a:latin typeface="Conduit ITC" charset="0"/>
                <a:ea typeface="ＭＳ Ｐゴシック" panose="020B0600070205080204" pitchFamily="34" charset="-128"/>
                <a:cs typeface="+mn-cs"/>
              </a:defRPr>
            </a:lvl9pPr>
          </a:lstStyle>
          <a:p>
            <a:pPr>
              <a:defRPr/>
            </a:pPr>
            <a:fld id="{FB49802B-60F2-BA42-9391-83DE0AC4F907}" type="slidenum">
              <a:rPr lang="nl-NL" altLang="en-US" smtClean="0"/>
              <a:pPr>
                <a:defRPr/>
              </a:pPr>
              <a:t>9</a:t>
            </a:fld>
            <a:endParaRPr lang="nl-NL" altLang="en-US"/>
          </a:p>
        </p:txBody>
      </p:sp>
      <p:cxnSp>
        <p:nvCxnSpPr>
          <p:cNvPr id="33" name="Straight Arrow Connector 129">
            <a:extLst>
              <a:ext uri="{FF2B5EF4-FFF2-40B4-BE49-F238E27FC236}">
                <a16:creationId xmlns:a16="http://schemas.microsoft.com/office/drawing/2014/main" id="{CECBE601-C143-EC8E-1AA6-B2D7E58DEDE7}"/>
              </a:ext>
            </a:extLst>
          </p:cNvPr>
          <p:cNvCxnSpPr>
            <a:cxnSpLocks/>
          </p:cNvCxnSpPr>
          <p:nvPr/>
        </p:nvCxnSpPr>
        <p:spPr>
          <a:xfrm rot="16200000" flipV="1">
            <a:off x="5534312" y="3196109"/>
            <a:ext cx="1512472" cy="337269"/>
          </a:xfrm>
          <a:prstGeom prst="bentConnector3">
            <a:avLst>
              <a:gd name="adj1" fmla="val 668"/>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Left Brace 34">
            <a:extLst>
              <a:ext uri="{FF2B5EF4-FFF2-40B4-BE49-F238E27FC236}">
                <a16:creationId xmlns:a16="http://schemas.microsoft.com/office/drawing/2014/main" id="{FE867D2A-55B2-5D3F-A1E2-5B431C880827}"/>
              </a:ext>
            </a:extLst>
          </p:cNvPr>
          <p:cNvSpPr/>
          <p:nvPr/>
        </p:nvSpPr>
        <p:spPr>
          <a:xfrm>
            <a:off x="6459182" y="3601626"/>
            <a:ext cx="203931" cy="101679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8" name="Straight Arrow Connector 129">
            <a:extLst>
              <a:ext uri="{FF2B5EF4-FFF2-40B4-BE49-F238E27FC236}">
                <a16:creationId xmlns:a16="http://schemas.microsoft.com/office/drawing/2014/main" id="{5DBBB044-0691-23E6-5D16-5042B47B7655}"/>
              </a:ext>
            </a:extLst>
          </p:cNvPr>
          <p:cNvCxnSpPr>
            <a:cxnSpLocks/>
          </p:cNvCxnSpPr>
          <p:nvPr/>
        </p:nvCxnSpPr>
        <p:spPr>
          <a:xfrm rot="16200000" flipV="1">
            <a:off x="5666685" y="2162807"/>
            <a:ext cx="733599" cy="176852"/>
          </a:xfrm>
          <a:prstGeom prst="bentConnector3">
            <a:avLst>
              <a:gd name="adj1" fmla="val 100452"/>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39" name="Table 19">
            <a:extLst>
              <a:ext uri="{FF2B5EF4-FFF2-40B4-BE49-F238E27FC236}">
                <a16:creationId xmlns:a16="http://schemas.microsoft.com/office/drawing/2014/main" id="{6D34C59F-7409-0F78-6F21-EF777FC0C500}"/>
              </a:ext>
            </a:extLst>
          </p:cNvPr>
          <p:cNvGraphicFramePr>
            <a:graphicFrameLocks noGrp="1"/>
          </p:cNvGraphicFramePr>
          <p:nvPr>
            <p:extLst>
              <p:ext uri="{D42A27DB-BD31-4B8C-83A1-F6EECF244321}">
                <p14:modId xmlns:p14="http://schemas.microsoft.com/office/powerpoint/2010/main" val="3574347460"/>
              </p:ext>
            </p:extLst>
          </p:nvPr>
        </p:nvGraphicFramePr>
        <p:xfrm>
          <a:off x="6737406" y="1081086"/>
          <a:ext cx="1757185" cy="4174950"/>
        </p:xfrm>
        <a:graphic>
          <a:graphicData uri="http://schemas.openxmlformats.org/drawingml/2006/table">
            <a:tbl>
              <a:tblPr firstRow="1" bandRow="1">
                <a:tableStyleId>{F5AB1C69-6EDB-4FF4-983F-18BD219EF322}</a:tableStyleId>
              </a:tblPr>
              <a:tblGrid>
                <a:gridCol w="1111752">
                  <a:extLst>
                    <a:ext uri="{9D8B030D-6E8A-4147-A177-3AD203B41FA5}">
                      <a16:colId xmlns:a16="http://schemas.microsoft.com/office/drawing/2014/main" val="3336043042"/>
                    </a:ext>
                  </a:extLst>
                </a:gridCol>
                <a:gridCol w="645433">
                  <a:extLst>
                    <a:ext uri="{9D8B030D-6E8A-4147-A177-3AD203B41FA5}">
                      <a16:colId xmlns:a16="http://schemas.microsoft.com/office/drawing/2014/main" val="210200393"/>
                    </a:ext>
                  </a:extLst>
                </a:gridCol>
              </a:tblGrid>
              <a:tr h="278330">
                <a:tc>
                  <a:txBody>
                    <a:bodyPr/>
                    <a:lstStyle/>
                    <a:p>
                      <a:r>
                        <a:rPr lang="en-GB" sz="1200"/>
                        <a:t>Physical offset</a:t>
                      </a:r>
                    </a:p>
                  </a:txBody>
                  <a:tcPr/>
                </a:tc>
                <a:tc>
                  <a:txBody>
                    <a:bodyPr/>
                    <a:lstStyle/>
                    <a:p>
                      <a:r>
                        <a:rPr lang="en-GB" sz="1200"/>
                        <a:t>Value</a:t>
                      </a:r>
                    </a:p>
                  </a:txBody>
                  <a:tcPr/>
                </a:tc>
                <a:extLst>
                  <a:ext uri="{0D108BD9-81ED-4DB2-BD59-A6C34878D82A}">
                    <a16:rowId xmlns:a16="http://schemas.microsoft.com/office/drawing/2014/main" val="61179277"/>
                  </a:ext>
                </a:extLst>
              </a:tr>
              <a:tr h="278330">
                <a:tc>
                  <a:txBody>
                    <a:bodyPr/>
                    <a:lstStyle/>
                    <a:p>
                      <a:r>
                        <a:rPr lang="en-GB" sz="1200" b="0">
                          <a:solidFill>
                            <a:schemeClr val="tx1">
                              <a:lumMod val="50000"/>
                              <a:lumOff val="50000"/>
                            </a:schemeClr>
                          </a:solidFill>
                        </a:rPr>
                        <a:t>0x11AF0000</a:t>
                      </a:r>
                    </a:p>
                  </a:txBody>
                  <a:tcPr/>
                </a:tc>
                <a:tc>
                  <a:txBody>
                    <a:bodyPr/>
                    <a:lstStyle/>
                    <a:p>
                      <a:r>
                        <a:rPr lang="en-GB" sz="1200" b="0">
                          <a:solidFill>
                            <a:schemeClr val="tx1">
                              <a:lumMod val="50000"/>
                              <a:lumOff val="50000"/>
                            </a:schemeClr>
                          </a:solidFill>
                        </a:rPr>
                        <a:t>0x00</a:t>
                      </a:r>
                    </a:p>
                  </a:txBody>
                  <a:tcPr/>
                </a:tc>
                <a:extLst>
                  <a:ext uri="{0D108BD9-81ED-4DB2-BD59-A6C34878D82A}">
                    <a16:rowId xmlns:a16="http://schemas.microsoft.com/office/drawing/2014/main" val="2360526398"/>
                  </a:ext>
                </a:extLst>
              </a:tr>
              <a:tr h="278330">
                <a:tc>
                  <a:txBody>
                    <a:bodyPr/>
                    <a:lstStyle/>
                    <a:p>
                      <a:r>
                        <a:rPr lang="en-GB" sz="1200" b="0">
                          <a:solidFill>
                            <a:schemeClr val="tx1">
                              <a:lumMod val="50000"/>
                              <a:lumOff val="50000"/>
                            </a:schemeClr>
                          </a:solidFill>
                        </a:rPr>
                        <a:t>0x11AF0001</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0">
                          <a:solidFill>
                            <a:schemeClr val="tx1">
                              <a:lumMod val="50000"/>
                              <a:lumOff val="50000"/>
                            </a:schemeClr>
                          </a:solidFill>
                        </a:rPr>
                        <a:t>0x00</a:t>
                      </a:r>
                    </a:p>
                  </a:txBody>
                  <a:tcPr/>
                </a:tc>
                <a:extLst>
                  <a:ext uri="{0D108BD9-81ED-4DB2-BD59-A6C34878D82A}">
                    <a16:rowId xmlns:a16="http://schemas.microsoft.com/office/drawing/2014/main" val="3769925036"/>
                  </a:ext>
                </a:extLst>
              </a:tr>
              <a:tr h="278330">
                <a:tc>
                  <a:txBody>
                    <a:bodyPr/>
                    <a:lstStyle/>
                    <a:p>
                      <a:r>
                        <a:rPr lang="en-GB" sz="1200" b="0">
                          <a:solidFill>
                            <a:schemeClr val="tx1"/>
                          </a:solidFill>
                        </a:rPr>
                        <a:t>0x11AF0002</a:t>
                      </a:r>
                    </a:p>
                  </a:txBody>
                  <a:tcPr/>
                </a:tc>
                <a:tc>
                  <a:txBody>
                    <a:bodyPr/>
                    <a:lstStyle/>
                    <a:p>
                      <a:r>
                        <a:rPr lang="en-GB" sz="1200" b="0">
                          <a:solidFill>
                            <a:schemeClr val="tx1"/>
                          </a:solidFill>
                        </a:rPr>
                        <a:t>0x70</a:t>
                      </a:r>
                    </a:p>
                  </a:txBody>
                  <a:tcPr/>
                </a:tc>
                <a:extLst>
                  <a:ext uri="{0D108BD9-81ED-4DB2-BD59-A6C34878D82A}">
                    <a16:rowId xmlns:a16="http://schemas.microsoft.com/office/drawing/2014/main" val="638355618"/>
                  </a:ext>
                </a:extLst>
              </a:tr>
              <a:tr h="278330">
                <a:tc>
                  <a:txBody>
                    <a:bodyPr/>
                    <a:lstStyle/>
                    <a:p>
                      <a:r>
                        <a:rPr lang="en-GB" sz="1200" b="0">
                          <a:solidFill>
                            <a:schemeClr val="tx1"/>
                          </a:solidFill>
                        </a:rPr>
                        <a:t>0x11AF0003</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0">
                          <a:solidFill>
                            <a:schemeClr val="tx1"/>
                          </a:solidFill>
                        </a:rPr>
                        <a:t>0x61</a:t>
                      </a:r>
                    </a:p>
                  </a:txBody>
                  <a:tcPr/>
                </a:tc>
                <a:extLst>
                  <a:ext uri="{0D108BD9-81ED-4DB2-BD59-A6C34878D82A}">
                    <a16:rowId xmlns:a16="http://schemas.microsoft.com/office/drawing/2014/main" val="4259906130"/>
                  </a:ext>
                </a:extLst>
              </a:tr>
              <a:tr h="278330">
                <a:tc>
                  <a:txBody>
                    <a:bodyPr/>
                    <a:lstStyle/>
                    <a:p>
                      <a:r>
                        <a:rPr lang="en-GB" sz="1200" b="0">
                          <a:solidFill>
                            <a:schemeClr val="tx1"/>
                          </a:solidFill>
                        </a:rPr>
                        <a:t>0x11AF0004</a:t>
                      </a:r>
                    </a:p>
                  </a:txBody>
                  <a:tcPr/>
                </a:tc>
                <a:tc>
                  <a:txBody>
                    <a:bodyPr/>
                    <a:lstStyle/>
                    <a:p>
                      <a:r>
                        <a:rPr lang="en-GB" sz="1200" b="0">
                          <a:solidFill>
                            <a:schemeClr val="tx1"/>
                          </a:solidFill>
                        </a:rPr>
                        <a:t>0x73</a:t>
                      </a:r>
                    </a:p>
                  </a:txBody>
                  <a:tcPr/>
                </a:tc>
                <a:extLst>
                  <a:ext uri="{0D108BD9-81ED-4DB2-BD59-A6C34878D82A}">
                    <a16:rowId xmlns:a16="http://schemas.microsoft.com/office/drawing/2014/main" val="1821814666"/>
                  </a:ext>
                </a:extLst>
              </a:tr>
              <a:tr h="278330">
                <a:tc>
                  <a:txBody>
                    <a:bodyPr/>
                    <a:lstStyle/>
                    <a:p>
                      <a:r>
                        <a:rPr lang="en-GB" sz="1200" b="0">
                          <a:solidFill>
                            <a:schemeClr val="tx1"/>
                          </a:solidFill>
                        </a:rPr>
                        <a:t>0x11AF0005</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0">
                          <a:solidFill>
                            <a:schemeClr val="tx1"/>
                          </a:solidFill>
                        </a:rPr>
                        <a:t>0x73</a:t>
                      </a:r>
                    </a:p>
                  </a:txBody>
                  <a:tcPr/>
                </a:tc>
                <a:extLst>
                  <a:ext uri="{0D108BD9-81ED-4DB2-BD59-A6C34878D82A}">
                    <a16:rowId xmlns:a16="http://schemas.microsoft.com/office/drawing/2014/main" val="2191892302"/>
                  </a:ext>
                </a:extLst>
              </a:tr>
              <a:tr h="278330">
                <a:tc>
                  <a:txBody>
                    <a:bodyPr/>
                    <a:lstStyle/>
                    <a:p>
                      <a:r>
                        <a:rPr lang="en-GB" sz="1200" b="0">
                          <a:solidFill>
                            <a:schemeClr val="tx1">
                              <a:lumMod val="50000"/>
                              <a:lumOff val="50000"/>
                            </a:schemeClr>
                          </a:solidFill>
                        </a:rPr>
                        <a:t>0x11AF0006</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3571939844"/>
                  </a:ext>
                </a:extLst>
              </a:tr>
              <a:tr h="278330">
                <a:tc>
                  <a:txBody>
                    <a:bodyPr/>
                    <a:lstStyle/>
                    <a:p>
                      <a:r>
                        <a:rPr lang="en-GB" sz="1200" b="0">
                          <a:solidFill>
                            <a:schemeClr val="tx1">
                              <a:lumMod val="50000"/>
                              <a:lumOff val="50000"/>
                            </a:schemeClr>
                          </a:solidFill>
                        </a:rPr>
                        <a:t>0x11AF0007</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3383606311"/>
                  </a:ext>
                </a:extLst>
              </a:tr>
              <a:tr h="278330">
                <a:tc>
                  <a:txBody>
                    <a:bodyPr/>
                    <a:lstStyle/>
                    <a:p>
                      <a:r>
                        <a:rPr lang="en-GB" sz="1200" b="1">
                          <a:solidFill>
                            <a:schemeClr val="tx1"/>
                          </a:solidFill>
                        </a:rPr>
                        <a:t>0x11AF0008</a:t>
                      </a:r>
                    </a:p>
                  </a:txBody>
                  <a:tcPr/>
                </a:tc>
                <a:tc>
                  <a:txBody>
                    <a:bodyPr/>
                    <a:lstStyle/>
                    <a:p>
                      <a:r>
                        <a:rPr lang="en-GB" sz="1200" b="1">
                          <a:solidFill>
                            <a:schemeClr val="tx1"/>
                          </a:solidFill>
                        </a:rPr>
                        <a:t>0x00</a:t>
                      </a:r>
                    </a:p>
                  </a:txBody>
                  <a:tcPr/>
                </a:tc>
                <a:extLst>
                  <a:ext uri="{0D108BD9-81ED-4DB2-BD59-A6C34878D82A}">
                    <a16:rowId xmlns:a16="http://schemas.microsoft.com/office/drawing/2014/main" val="2662099836"/>
                  </a:ext>
                </a:extLst>
              </a:tr>
              <a:tr h="278330">
                <a:tc>
                  <a:txBody>
                    <a:bodyPr/>
                    <a:lstStyle/>
                    <a:p>
                      <a:r>
                        <a:rPr lang="en-GB" sz="1200" b="1">
                          <a:solidFill>
                            <a:schemeClr val="tx1"/>
                          </a:solidFill>
                        </a:rPr>
                        <a:t>0x11AF0009</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p>
                  </a:txBody>
                  <a:tcPr/>
                </a:tc>
                <a:extLst>
                  <a:ext uri="{0D108BD9-81ED-4DB2-BD59-A6C34878D82A}">
                    <a16:rowId xmlns:a16="http://schemas.microsoft.com/office/drawing/2014/main" val="692356373"/>
                  </a:ext>
                </a:extLst>
              </a:tr>
              <a:tr h="278330">
                <a:tc>
                  <a:txBody>
                    <a:bodyPr/>
                    <a:lstStyle/>
                    <a:p>
                      <a:r>
                        <a:rPr lang="en-GB" sz="1200" b="1">
                          <a:solidFill>
                            <a:schemeClr val="tx1"/>
                          </a:solidFill>
                        </a:rPr>
                        <a:t>0x11AF000A</a:t>
                      </a:r>
                    </a:p>
                  </a:txBody>
                  <a:tcPr/>
                </a:tc>
                <a:tc>
                  <a:txBody>
                    <a:bodyPr/>
                    <a:lstStyle/>
                    <a:p>
                      <a:r>
                        <a:rPr lang="en-GB" sz="1200" b="1">
                          <a:solidFill>
                            <a:schemeClr val="tx1"/>
                          </a:solidFill>
                        </a:rPr>
                        <a:t>0x00</a:t>
                      </a:r>
                    </a:p>
                  </a:txBody>
                  <a:tcPr/>
                </a:tc>
                <a:extLst>
                  <a:ext uri="{0D108BD9-81ED-4DB2-BD59-A6C34878D82A}">
                    <a16:rowId xmlns:a16="http://schemas.microsoft.com/office/drawing/2014/main" val="2526576819"/>
                  </a:ext>
                </a:extLst>
              </a:tr>
              <a:tr h="278330">
                <a:tc>
                  <a:txBody>
                    <a:bodyPr/>
                    <a:lstStyle/>
                    <a:p>
                      <a:r>
                        <a:rPr lang="en-GB" sz="1200" b="1">
                          <a:solidFill>
                            <a:schemeClr val="tx1"/>
                          </a:solidFill>
                        </a:rPr>
                        <a:t>0x11AF000B</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b="1">
                          <a:solidFill>
                            <a:schemeClr val="tx1"/>
                          </a:solidFill>
                        </a:rPr>
                        <a:t>0x00</a:t>
                      </a:r>
                      <a:endParaRPr lang="en-GB" sz="1200">
                        <a:solidFill>
                          <a:schemeClr val="tx1"/>
                        </a:solidFill>
                      </a:endParaRPr>
                    </a:p>
                  </a:txBody>
                  <a:tcPr/>
                </a:tc>
                <a:extLst>
                  <a:ext uri="{0D108BD9-81ED-4DB2-BD59-A6C34878D82A}">
                    <a16:rowId xmlns:a16="http://schemas.microsoft.com/office/drawing/2014/main" val="1320847819"/>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C</a:t>
                      </a:r>
                    </a:p>
                  </a:txBody>
                  <a:tcPr/>
                </a:tc>
                <a:tc>
                  <a:txBody>
                    <a:bodyPr/>
                    <a:lstStyle/>
                    <a:p>
                      <a:r>
                        <a:rPr lang="en-GB" sz="1200">
                          <a:solidFill>
                            <a:schemeClr val="tx1">
                              <a:lumMod val="50000"/>
                              <a:lumOff val="50000"/>
                            </a:schemeClr>
                          </a:solidFill>
                        </a:rPr>
                        <a:t>0x00</a:t>
                      </a:r>
                    </a:p>
                  </a:txBody>
                  <a:tcPr/>
                </a:tc>
                <a:extLst>
                  <a:ext uri="{0D108BD9-81ED-4DB2-BD59-A6C34878D82A}">
                    <a16:rowId xmlns:a16="http://schemas.microsoft.com/office/drawing/2014/main" val="1936607001"/>
                  </a:ext>
                </a:extLst>
              </a:tr>
              <a:tr h="278330">
                <a:tc>
                  <a:txBody>
                    <a:bodyPr/>
                    <a:lstStyle/>
                    <a:p>
                      <a:r>
                        <a:rPr lang="en-GB" sz="1200" b="0">
                          <a:solidFill>
                            <a:schemeClr val="tx1">
                              <a:lumMod val="50000"/>
                              <a:lumOff val="50000"/>
                            </a:schemeClr>
                          </a:solidFill>
                        </a:rPr>
                        <a:t>0x82AD100</a:t>
                      </a:r>
                      <a:r>
                        <a:rPr lang="en-GB" sz="1200">
                          <a:solidFill>
                            <a:schemeClr val="tx1">
                              <a:lumMod val="50000"/>
                              <a:lumOff val="50000"/>
                            </a:schemeClr>
                          </a:solidFill>
                        </a:rPr>
                        <a:t>D</a:t>
                      </a:r>
                    </a:p>
                  </a:txBody>
                  <a:tcPr/>
                </a:tc>
                <a:tc>
                  <a:txBody>
                    <a:bodyPr/>
                    <a:lstStyle/>
                    <a:p>
                      <a:pPr marL="0" marR="0" lvl="0" indent="0" algn="l" defTabSz="685434" rtl="0" eaLnBrk="1" fontAlgn="auto" latinLnBrk="0" hangingPunct="1">
                        <a:lnSpc>
                          <a:spcPct val="100000"/>
                        </a:lnSpc>
                        <a:spcBef>
                          <a:spcPts val="0"/>
                        </a:spcBef>
                        <a:spcAft>
                          <a:spcPts val="0"/>
                        </a:spcAft>
                        <a:buClrTx/>
                        <a:buSzTx/>
                        <a:buFontTx/>
                        <a:buNone/>
                        <a:tabLst/>
                        <a:defRPr/>
                      </a:pPr>
                      <a:r>
                        <a:rPr lang="en-GB" sz="1200">
                          <a:solidFill>
                            <a:schemeClr val="tx1">
                              <a:lumMod val="50000"/>
                              <a:lumOff val="50000"/>
                            </a:schemeClr>
                          </a:solidFill>
                        </a:rPr>
                        <a:t>0x00</a:t>
                      </a:r>
                    </a:p>
                  </a:txBody>
                  <a:tcPr/>
                </a:tc>
                <a:extLst>
                  <a:ext uri="{0D108BD9-81ED-4DB2-BD59-A6C34878D82A}">
                    <a16:rowId xmlns:a16="http://schemas.microsoft.com/office/drawing/2014/main" val="1028053396"/>
                  </a:ext>
                </a:extLst>
              </a:tr>
            </a:tbl>
          </a:graphicData>
        </a:graphic>
      </p:graphicFrame>
      <p:sp>
        <p:nvSpPr>
          <p:cNvPr id="5" name="Left Brace 4">
            <a:extLst>
              <a:ext uri="{FF2B5EF4-FFF2-40B4-BE49-F238E27FC236}">
                <a16:creationId xmlns:a16="http://schemas.microsoft.com/office/drawing/2014/main" id="{0207D29B-CD07-FB3C-1DDE-CFB214BEF67B}"/>
              </a:ext>
            </a:extLst>
          </p:cNvPr>
          <p:cNvSpPr/>
          <p:nvPr/>
        </p:nvSpPr>
        <p:spPr>
          <a:xfrm>
            <a:off x="6459182" y="1910720"/>
            <a:ext cx="203931" cy="102917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6" name="Straight Arrow Connector 129">
            <a:extLst>
              <a:ext uri="{FF2B5EF4-FFF2-40B4-BE49-F238E27FC236}">
                <a16:creationId xmlns:a16="http://schemas.microsoft.com/office/drawing/2014/main" id="{A3B7F69E-E628-99B9-521B-9E3BDF8C0FD9}"/>
              </a:ext>
            </a:extLst>
          </p:cNvPr>
          <p:cNvCxnSpPr>
            <a:cxnSpLocks/>
          </p:cNvCxnSpPr>
          <p:nvPr/>
        </p:nvCxnSpPr>
        <p:spPr>
          <a:xfrm rot="10800000">
            <a:off x="6197914" y="2251234"/>
            <a:ext cx="254747" cy="174075"/>
          </a:xfrm>
          <a:prstGeom prst="bentConnector3">
            <a:avLst>
              <a:gd name="adj1" fmla="val 101100"/>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Arrow Connector 129">
            <a:extLst>
              <a:ext uri="{FF2B5EF4-FFF2-40B4-BE49-F238E27FC236}">
                <a16:creationId xmlns:a16="http://schemas.microsoft.com/office/drawing/2014/main" id="{C6FE1F59-D1C0-38D8-45E9-9461EA4C9E08}"/>
              </a:ext>
            </a:extLst>
          </p:cNvPr>
          <p:cNvCxnSpPr>
            <a:cxnSpLocks/>
          </p:cNvCxnSpPr>
          <p:nvPr/>
        </p:nvCxnSpPr>
        <p:spPr>
          <a:xfrm rot="16200000" flipV="1">
            <a:off x="5801826" y="2019021"/>
            <a:ext cx="526083" cy="256907"/>
          </a:xfrm>
          <a:prstGeom prst="bentConnector3">
            <a:avLst>
              <a:gd name="adj1" fmla="val 100696"/>
            </a:avLst>
          </a:prstGeom>
          <a:ln w="19050">
            <a:gradFill flip="none" rotWithShape="1">
              <a:gsLst>
                <a:gs pos="100000">
                  <a:schemeClr val="accent2"/>
                </a:gs>
                <a:gs pos="0">
                  <a:schemeClr val="accent2"/>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873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46f79677e352be7196b938cb6da95b7a345ad"/>
</p:tagLst>
</file>

<file path=ppt/theme/theme1.xml><?xml version="1.0" encoding="utf-8"?>
<a:theme xmlns:a="http://schemas.openxmlformats.org/drawingml/2006/main" name="Kantoorthema">
  <a:themeElements>
    <a:clrScheme name="Aangepast 70">
      <a:dk1>
        <a:sysClr val="windowText" lastClr="000000"/>
      </a:dk1>
      <a:lt1>
        <a:sysClr val="window" lastClr="FFFFFF"/>
      </a:lt1>
      <a:dk2>
        <a:srgbClr val="000000"/>
      </a:dk2>
      <a:lt2>
        <a:srgbClr val="FFFFFF"/>
      </a:lt2>
      <a:accent1>
        <a:srgbClr val="CAE9EA"/>
      </a:accent1>
      <a:accent2>
        <a:srgbClr val="00AACD"/>
      </a:accent2>
      <a:accent3>
        <a:srgbClr val="015071"/>
      </a:accent3>
      <a:accent4>
        <a:srgbClr val="415A69"/>
      </a:accent4>
      <a:accent5>
        <a:srgbClr val="131316"/>
      </a:accent5>
      <a:accent6>
        <a:srgbClr val="B95635"/>
      </a:accent6>
      <a:hlink>
        <a:srgbClr val="015071"/>
      </a:hlink>
      <a:folHlink>
        <a:srgbClr val="00AACD"/>
      </a:folHlink>
    </a:clrScheme>
    <a:fontScheme name="Aangepast 2">
      <a:majorFont>
        <a:latin typeface="Monda"/>
        <a:ea typeface=""/>
        <a:cs typeface=""/>
      </a:majorFont>
      <a:minorFont>
        <a:latin typeface="Conduit ITC"/>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r">
          <a:lnSpc>
            <a:spcPct val="80000"/>
          </a:lnSpc>
          <a:spcBef>
            <a:spcPts val="600"/>
          </a:spcBef>
          <a:spcAft>
            <a:spcPts val="600"/>
          </a:spcAft>
          <a:defRPr dirty="0" smtClean="0">
            <a:solidFill>
              <a:schemeClr val="accent2"/>
            </a:solidFill>
            <a:latin typeface="+mj-lt"/>
          </a:defRPr>
        </a:defPPr>
      </a:lstStyle>
    </a:txDef>
  </a:objectDefaults>
  <a:extraClrSchemeLst/>
  <a:extLst>
    <a:ext uri="{05A4C25C-085E-4340-85A3-A5531E510DB2}">
      <thm15:themeFamily xmlns:thm15="http://schemas.microsoft.com/office/thememl/2012/main" name="NW_PPT_Template_2019_V1.0 Update" id="{BF367FA5-CF6D-8A4D-B396-441BD1817205}" vid="{09D181ED-0298-EE4E-A154-6FCB99917387}"/>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Kantoorthema</Template>
  <TotalTime>32</TotalTime>
  <Words>2592</Words>
  <Application>Microsoft Office PowerPoint</Application>
  <PresentationFormat>On-screen Show (16:9)</PresentationFormat>
  <Paragraphs>775</Paragraphs>
  <Slides>40</Slides>
  <Notes>40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Arial</vt:lpstr>
      <vt:lpstr>Arial Black</vt:lpstr>
      <vt:lpstr>Calibri</vt:lpstr>
      <vt:lpstr>Calibri Light</vt:lpstr>
      <vt:lpstr>Conduit ITC</vt:lpstr>
      <vt:lpstr>DIN Next LT Arabic</vt:lpstr>
      <vt:lpstr>Kalinga</vt:lpstr>
      <vt:lpstr>Menlo</vt:lpstr>
      <vt:lpstr>Monda</vt:lpstr>
      <vt:lpstr>Slack-Lato</vt:lpstr>
      <vt:lpstr>Wingdings</vt:lpstr>
      <vt:lpstr>Kantoorthema</vt:lpstr>
      <vt:lpstr>Developing malicious  kernel driverS</vt:lpstr>
      <vt:lpstr>About</vt:lpstr>
      <vt:lpstr>About</vt:lpstr>
      <vt:lpstr>Index</vt:lpstr>
      <vt:lpstr>Computer Architecture 101</vt:lpstr>
      <vt:lpstr>Computer Architecture 101</vt:lpstr>
      <vt:lpstr>Computer Architecture 101</vt:lpstr>
      <vt:lpstr>Computer Architecture 101</vt:lpstr>
      <vt:lpstr>Computer Architecture 101</vt:lpstr>
      <vt:lpstr>Computer Architecture 101</vt:lpstr>
      <vt:lpstr>Computer Architecture 101</vt:lpstr>
      <vt:lpstr>Computer Architecture 101</vt:lpstr>
      <vt:lpstr>Computer Architecture 101</vt:lpstr>
      <vt:lpstr>Computer Architecture 101</vt:lpstr>
      <vt:lpstr>Computer Architecture 101</vt:lpstr>
      <vt:lpstr>Computer Architecture 101</vt:lpstr>
      <vt:lpstr>Computer Architecture 101</vt:lpstr>
      <vt:lpstr>Drivers 101</vt:lpstr>
      <vt:lpstr>Drivers 101</vt:lpstr>
      <vt:lpstr>Drivers 101</vt:lpstr>
      <vt:lpstr>Drivers 101</vt:lpstr>
      <vt:lpstr>Drivers 101</vt:lpstr>
      <vt:lpstr>PowerPoint Presentation</vt:lpstr>
      <vt:lpstr>Drivers 101</vt:lpstr>
      <vt:lpstr>A true attack (2021)</vt:lpstr>
      <vt:lpstr>A true attack (2021)</vt:lpstr>
      <vt:lpstr>Reversing kernel driver demo</vt:lpstr>
      <vt:lpstr>Programming</vt:lpstr>
      <vt:lpstr>Becoming the APT</vt:lpstr>
      <vt:lpstr>Debugging</vt:lpstr>
      <vt:lpstr>Debugging</vt:lpstr>
      <vt:lpstr>Reversing kernel driver demo</vt:lpstr>
      <vt:lpstr>PowerPoint Presentation</vt:lpstr>
      <vt:lpstr>Becoming the APT</vt:lpstr>
      <vt:lpstr>Windows Kernel 101</vt:lpstr>
      <vt:lpstr>Windows Kernel 101</vt:lpstr>
      <vt:lpstr>WINDBG 101</vt:lpstr>
      <vt:lpstr>Becoming the APT</vt:lpstr>
      <vt:lpstr>Recommended Literature</vt:lpstr>
      <vt:lpstr>PowerPoint Presentation</vt:lpstr>
    </vt:vector>
  </TitlesOfParts>
  <Manager/>
  <Company>Northwave Security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your first malicious kernel driver</dc:title>
  <dc:subject/>
  <dc:creator>Tijme Gommers</dc:creator>
  <cp:keywords/>
  <dc:description/>
  <cp:lastModifiedBy>Reply Address</cp:lastModifiedBy>
  <cp:revision>6</cp:revision>
  <cp:lastPrinted>2015-11-13T15:10:56Z</cp:lastPrinted>
  <dcterms:created xsi:type="dcterms:W3CDTF">2019-07-30T11:14:19Z</dcterms:created>
  <dcterms:modified xsi:type="dcterms:W3CDTF">2023-05-21T11:41:38Z</dcterms:modified>
  <cp:category/>
</cp:coreProperties>
</file>